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89"/>
  </p:notesMasterIdLst>
  <p:sldIdLst>
    <p:sldId id="256" r:id="rId2"/>
    <p:sldId id="258" r:id="rId3"/>
    <p:sldId id="260" r:id="rId4"/>
    <p:sldId id="257" r:id="rId5"/>
    <p:sldId id="346" r:id="rId6"/>
    <p:sldId id="259" r:id="rId7"/>
    <p:sldId id="272" r:id="rId8"/>
    <p:sldId id="333" r:id="rId9"/>
    <p:sldId id="261" r:id="rId10"/>
    <p:sldId id="312" r:id="rId11"/>
    <p:sldId id="313" r:id="rId12"/>
    <p:sldId id="315" r:id="rId13"/>
    <p:sldId id="316" r:id="rId14"/>
    <p:sldId id="317" r:id="rId15"/>
    <p:sldId id="276" r:id="rId16"/>
    <p:sldId id="319" r:id="rId17"/>
    <p:sldId id="401" r:id="rId18"/>
    <p:sldId id="279" r:id="rId19"/>
    <p:sldId id="325" r:id="rId20"/>
    <p:sldId id="336" r:id="rId21"/>
    <p:sldId id="326" r:id="rId22"/>
    <p:sldId id="328" r:id="rId23"/>
    <p:sldId id="329" r:id="rId24"/>
    <p:sldId id="324" r:id="rId25"/>
    <p:sldId id="264" r:id="rId26"/>
    <p:sldId id="403" r:id="rId27"/>
    <p:sldId id="263" r:id="rId28"/>
    <p:sldId id="404" r:id="rId29"/>
    <p:sldId id="281" r:id="rId30"/>
    <p:sldId id="405" r:id="rId31"/>
    <p:sldId id="284" r:id="rId32"/>
    <p:sldId id="285" r:id="rId33"/>
    <p:sldId id="286" r:id="rId34"/>
    <p:sldId id="410" r:id="rId35"/>
    <p:sldId id="411" r:id="rId36"/>
    <p:sldId id="406" r:id="rId37"/>
    <p:sldId id="347" r:id="rId38"/>
    <p:sldId id="348" r:id="rId39"/>
    <p:sldId id="349" r:id="rId40"/>
    <p:sldId id="350" r:id="rId41"/>
    <p:sldId id="351" r:id="rId42"/>
    <p:sldId id="352" r:id="rId43"/>
    <p:sldId id="294" r:id="rId44"/>
    <p:sldId id="295" r:id="rId45"/>
    <p:sldId id="296" r:id="rId46"/>
    <p:sldId id="278" r:id="rId47"/>
    <p:sldId id="290" r:id="rId48"/>
    <p:sldId id="291" r:id="rId49"/>
    <p:sldId id="292" r:id="rId50"/>
    <p:sldId id="305" r:id="rId51"/>
    <p:sldId id="407" r:id="rId52"/>
    <p:sldId id="432" r:id="rId53"/>
    <p:sldId id="429" r:id="rId54"/>
    <p:sldId id="307" r:id="rId55"/>
    <p:sldId id="430" r:id="rId56"/>
    <p:sldId id="265" r:id="rId57"/>
    <p:sldId id="266" r:id="rId58"/>
    <p:sldId id="310" r:id="rId59"/>
    <p:sldId id="267" r:id="rId60"/>
    <p:sldId id="268" r:id="rId61"/>
    <p:sldId id="308" r:id="rId62"/>
    <p:sldId id="309" r:id="rId63"/>
    <p:sldId id="358" r:id="rId64"/>
    <p:sldId id="359" r:id="rId65"/>
    <p:sldId id="360" r:id="rId66"/>
    <p:sldId id="361" r:id="rId67"/>
    <p:sldId id="408" r:id="rId68"/>
    <p:sldId id="269" r:id="rId69"/>
    <p:sldId id="364" r:id="rId70"/>
    <p:sldId id="363" r:id="rId71"/>
    <p:sldId id="409" r:id="rId72"/>
    <p:sldId id="418" r:id="rId73"/>
    <p:sldId id="428" r:id="rId74"/>
    <p:sldId id="427" r:id="rId75"/>
    <p:sldId id="426" r:id="rId76"/>
    <p:sldId id="425" r:id="rId77"/>
    <p:sldId id="424" r:id="rId78"/>
    <p:sldId id="423" r:id="rId79"/>
    <p:sldId id="422" r:id="rId80"/>
    <p:sldId id="421" r:id="rId81"/>
    <p:sldId id="420" r:id="rId82"/>
    <p:sldId id="416" r:id="rId83"/>
    <p:sldId id="433" r:id="rId84"/>
    <p:sldId id="431" r:id="rId85"/>
    <p:sldId id="367" r:id="rId86"/>
    <p:sldId id="414" r:id="rId87"/>
    <p:sldId id="412" r:id="rId8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8282"/>
    <a:srgbClr val="FA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41" autoAdjust="0"/>
    <p:restoredTop sz="94660" autoAdjust="0"/>
  </p:normalViewPr>
  <p:slideViewPr>
    <p:cSldViewPr snapToGrid="0">
      <p:cViewPr varScale="1">
        <p:scale>
          <a:sx n="36" d="100"/>
          <a:sy n="36" d="100"/>
        </p:scale>
        <p:origin x="48" y="1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2796" y="84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BE983E-B545-4E20-83F4-9F683711E8A9}" type="doc">
      <dgm:prSet loTypeId="urn:microsoft.com/office/officeart/2005/8/layout/hList1" loCatId="list" qsTypeId="urn:microsoft.com/office/officeart/2005/8/quickstyle/simple4" qsCatId="simple" csTypeId="urn:microsoft.com/office/officeart/2005/8/colors/accent4_1" csCatId="accent4" phldr="1"/>
      <dgm:spPr/>
      <dgm:t>
        <a:bodyPr/>
        <a:lstStyle/>
        <a:p>
          <a:pPr latinLnBrk="1"/>
          <a:endParaRPr lang="ko-KR" altLang="en-US"/>
        </a:p>
      </dgm:t>
    </dgm:pt>
    <dgm:pt modelId="{9C854790-4034-43A8-918C-78B33CBE21A6}">
      <dgm:prSet phldrT="[텍스트]"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양 재 하</a:t>
          </a:r>
        </a:p>
      </dgm:t>
    </dgm:pt>
    <dgm:pt modelId="{633FC8FA-276B-4C4F-BB7A-420D35CF7690}" type="parTrans" cxnId="{F0685C61-A515-4EBD-9DFF-DE5BCA9A77B7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45441848-7B01-492C-AF3F-8C783EA0A31C}" type="sibTrans" cxnId="{F0685C61-A515-4EBD-9DFF-DE5BCA9A77B7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3BAAECB7-0D81-4304-9460-59BCFF212EC6}">
      <dgm:prSet phldrT="[텍스트]" custT="1"/>
      <dgm:spPr>
        <a:solidFill>
          <a:schemeClr val="bg2">
            <a:lumMod val="75000"/>
          </a:schemeClr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>
            <a:buNone/>
          </a:pPr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회원가입</a:t>
          </a:r>
        </a:p>
      </dgm:t>
    </dgm:pt>
    <dgm:pt modelId="{4376BFE8-EE8D-44B2-807E-E56F490BE123}" type="parTrans" cxnId="{96576D61-CD98-4D7B-B968-57EA50B03287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01171EEF-6E09-4023-89D0-7CD3359D0FCA}" type="sibTrans" cxnId="{96576D61-CD98-4D7B-B968-57EA50B03287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C2C74E05-1203-47A6-8D39-AFA50E39542B}">
      <dgm:prSet phldrT="[텍스트]" custT="1"/>
      <dgm:spPr>
        <a:solidFill>
          <a:schemeClr val="bg2">
            <a:lumMod val="75000"/>
          </a:schemeClr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>
            <a:buNone/>
          </a:pPr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예약시스템</a:t>
          </a:r>
        </a:p>
      </dgm:t>
    </dgm:pt>
    <dgm:pt modelId="{B02AA1C6-B5B6-4CE0-BAC3-A365B7ED4FE1}" type="parTrans" cxnId="{005FBA80-1D0A-47BE-BDA2-F718B0EE250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745D7B44-D438-40AF-9D99-540B6B7EED67}" type="sibTrans" cxnId="{005FBA80-1D0A-47BE-BDA2-F718B0EE250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799A5375-6B41-421F-8E7E-CD9B177373E8}">
      <dgm:prSet phldrT="[텍스트]"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오 규 원</a:t>
          </a:r>
        </a:p>
      </dgm:t>
    </dgm:pt>
    <dgm:pt modelId="{48BF6C65-DE03-44BB-9AB1-E70EF9E6A74E}" type="parTrans" cxnId="{03474ACD-C8C7-4D41-86CE-0593E05C495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0898EEF6-EB88-473A-BB16-392C9A814DB1}" type="sibTrans" cxnId="{03474ACD-C8C7-4D41-86CE-0593E05C495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E1924AAE-B9F3-4574-B6FC-ED9CB04ED43A}">
      <dgm:prSet phldrT="[텍스트]" custT="1"/>
      <dgm:spPr>
        <a:solidFill>
          <a:schemeClr val="bg2">
            <a:lumMod val="75000"/>
          </a:schemeClr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>
            <a:buNone/>
          </a:pPr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게시판</a:t>
          </a:r>
        </a:p>
      </dgm:t>
    </dgm:pt>
    <dgm:pt modelId="{166C670A-217B-4551-8F30-B79F1BAB6663}" type="parTrans" cxnId="{4F9AFE61-3369-40E2-AE58-68E3072D719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F32D8176-1F8E-44EB-AB6E-8C37E03D650A}" type="sibTrans" cxnId="{4F9AFE61-3369-40E2-AE58-68E3072D719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9B8793EA-2C88-407B-BF01-63991097BF66}">
      <dgm:prSet phldrT="[텍스트]" custT="1"/>
      <dgm:spPr>
        <a:solidFill>
          <a:schemeClr val="bg2">
            <a:lumMod val="75000"/>
          </a:schemeClr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>
            <a:buNone/>
          </a:pPr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대시보드</a:t>
          </a:r>
        </a:p>
      </dgm:t>
    </dgm:pt>
    <dgm:pt modelId="{086246B9-7CA0-40E6-A0EB-F52EF63EB924}" type="parTrans" cxnId="{79B35CE3-849B-4190-8690-A3F5594FC2E8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66DDECEE-C8D8-4476-8F1E-486B6D3D7D5D}" type="sibTrans" cxnId="{79B35CE3-849B-4190-8690-A3F5594FC2E8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E340AC11-4399-4E6A-9DE0-BF4214B019B1}">
      <dgm:prSet phldrT="[텍스트]"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문 수 현</a:t>
          </a:r>
        </a:p>
      </dgm:t>
    </dgm:pt>
    <dgm:pt modelId="{0D5A6ADA-D6ED-4E72-9758-E932670439EC}" type="parTrans" cxnId="{7D7D4522-FA16-42E7-969F-08C73790E0AD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31C7B301-4A67-48EA-AD72-3F12741DB0B2}" type="sibTrans" cxnId="{7D7D4522-FA16-42E7-969F-08C73790E0AD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6E5C05DE-37AB-4D90-84F1-E475094C1E59}">
      <dgm:prSet phldrT="[텍스트]" custT="1"/>
      <dgm:spPr>
        <a:solidFill>
          <a:schemeClr val="bg2">
            <a:lumMod val="75000"/>
          </a:schemeClr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>
            <a:buNone/>
          </a:pPr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판매자 </a:t>
          </a:r>
          <a:br>
            <a: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</a:br>
          <a:r>
            <a:rPr lang="ko-KR" altLang="en-US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서비스 항목관리</a:t>
          </a:r>
          <a:endParaRPr lang="ko-KR" altLang="en-US" sz="28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16A7A0F7-B631-4947-87BD-FDEE018641AF}" type="parTrans" cxnId="{E1C52E06-C00B-4F0C-83E9-03F69D303BC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498DB004-4028-4735-AA37-AF912379ED45}" type="sibTrans" cxnId="{E1C52E06-C00B-4F0C-83E9-03F69D303BC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82024DE1-4CD8-4192-B708-3914553F6AAE}">
      <dgm:prSet phldrT="[텍스트]" custT="1"/>
      <dgm:spPr>
        <a:solidFill>
          <a:schemeClr val="bg2">
            <a:lumMod val="75000"/>
          </a:schemeClr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>
            <a:buNone/>
          </a:pPr>
          <a:endParaRPr lang="ko-KR" altLang="en-US" sz="28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012D05BC-60AC-4851-8053-0BEB20BDD193}" type="parTrans" cxnId="{C972D7F5-7747-4683-8CE7-47C7BDD7C8A5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1258A241-FBAE-4164-8F45-4B110B2BAD83}" type="sibTrans" cxnId="{C972D7F5-7747-4683-8CE7-47C7BDD7C8A5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C403B0CA-EE98-479D-90FF-3CED3A72EB13}">
      <dgm:prSet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김 하 겸</a:t>
          </a:r>
        </a:p>
      </dgm:t>
    </dgm:pt>
    <dgm:pt modelId="{8E4D843A-4C90-4998-AF2A-FE405B99F43B}" type="parTrans" cxnId="{38851E6C-B56E-4CCE-B94C-BB013C75F289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662A371B-5890-4C4F-8A33-4689F52EB752}" type="sibTrans" cxnId="{38851E6C-B56E-4CCE-B94C-BB013C75F289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1D8B1594-171F-404A-BEE8-D785192C5679}">
      <dgm:prSet phldrT="[텍스트]"/>
      <dgm:spPr>
        <a:solidFill>
          <a:schemeClr val="bg2">
            <a:lumMod val="75000"/>
          </a:schemeClr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>
            <a:buNone/>
          </a:pPr>
          <a:endParaRPr lang="ko-KR" altLang="en-US" sz="34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9123C5F5-1B95-49E7-9D76-BDDF153C5384}" type="parTrans" cxnId="{1694C395-8452-4B61-9F32-A363FEC90C25}">
      <dgm:prSet/>
      <dgm:spPr/>
      <dgm:t>
        <a:bodyPr/>
        <a:lstStyle/>
        <a:p>
          <a:pPr latinLnBrk="1"/>
          <a:endParaRPr lang="ko-KR" altLang="en-US"/>
        </a:p>
      </dgm:t>
    </dgm:pt>
    <dgm:pt modelId="{D23265E9-470A-4E2B-A7B5-5B72593FCA33}" type="sibTrans" cxnId="{1694C395-8452-4B61-9F32-A363FEC90C25}">
      <dgm:prSet/>
      <dgm:spPr/>
      <dgm:t>
        <a:bodyPr/>
        <a:lstStyle/>
        <a:p>
          <a:pPr latinLnBrk="1"/>
          <a:endParaRPr lang="ko-KR" altLang="en-US"/>
        </a:p>
      </dgm:t>
    </dgm:pt>
    <dgm:pt modelId="{16D94579-3638-4AE3-A4C4-AE90F47A82E9}">
      <dgm:prSet custT="1"/>
      <dgm:spPr>
        <a:solidFill>
          <a:schemeClr val="bg2">
            <a:lumMod val="75000"/>
          </a:schemeClr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>
            <a:buNone/>
          </a:pPr>
          <a:r>
            <a:rPr lang="ko-KR" altLang="en-US" sz="2800" dirty="0" err="1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이미지업로드</a:t>
          </a:r>
          <a:endParaRPr lang="ko-KR" altLang="en-US" sz="28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45641138-EA74-4FA0-ACC0-34B7C924531A}" type="parTrans" cxnId="{03E60035-A743-406A-8B9C-F6DE933F3CAE}">
      <dgm:prSet/>
      <dgm:spPr/>
      <dgm:t>
        <a:bodyPr/>
        <a:lstStyle/>
        <a:p>
          <a:pPr latinLnBrk="1"/>
          <a:endParaRPr lang="ko-KR" altLang="en-US"/>
        </a:p>
      </dgm:t>
    </dgm:pt>
    <dgm:pt modelId="{91AB33E4-611C-46A4-97C7-75344DC6C1C9}" type="sibTrans" cxnId="{03E60035-A743-406A-8B9C-F6DE933F3CAE}">
      <dgm:prSet/>
      <dgm:spPr/>
      <dgm:t>
        <a:bodyPr/>
        <a:lstStyle/>
        <a:p>
          <a:pPr latinLnBrk="1"/>
          <a:endParaRPr lang="ko-KR" altLang="en-US"/>
        </a:p>
      </dgm:t>
    </dgm:pt>
    <dgm:pt modelId="{8D6E5B77-51AE-4587-A76F-17FD4E072EA9}">
      <dgm:prSet custT="1"/>
      <dgm:spPr>
        <a:solidFill>
          <a:schemeClr val="bg2">
            <a:lumMod val="75000"/>
          </a:schemeClr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>
            <a:buNone/>
          </a:pPr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지도위치표시</a:t>
          </a:r>
        </a:p>
      </dgm:t>
    </dgm:pt>
    <dgm:pt modelId="{0B537BBE-4777-4A95-A4EC-34F19F337173}" type="parTrans" cxnId="{C059A9BF-3F24-431E-8D97-3DB192D1B1A2}">
      <dgm:prSet/>
      <dgm:spPr/>
      <dgm:t>
        <a:bodyPr/>
        <a:lstStyle/>
        <a:p>
          <a:pPr latinLnBrk="1"/>
          <a:endParaRPr lang="ko-KR" altLang="en-US"/>
        </a:p>
      </dgm:t>
    </dgm:pt>
    <dgm:pt modelId="{D11932C9-B3DD-4F81-A78F-FFC2CE26F961}" type="sibTrans" cxnId="{C059A9BF-3F24-431E-8D97-3DB192D1B1A2}">
      <dgm:prSet/>
      <dgm:spPr/>
      <dgm:t>
        <a:bodyPr/>
        <a:lstStyle/>
        <a:p>
          <a:pPr latinLnBrk="1"/>
          <a:endParaRPr lang="ko-KR" altLang="en-US"/>
        </a:p>
      </dgm:t>
    </dgm:pt>
    <dgm:pt modelId="{6677F1FD-BFAF-46C3-9400-57B9A944C562}">
      <dgm:prSet phldrT="[텍스트]" custT="1"/>
      <dgm:spPr>
        <a:solidFill>
          <a:schemeClr val="bg2">
            <a:lumMod val="75000"/>
          </a:schemeClr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>
            <a:buNone/>
          </a:pPr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기획</a:t>
          </a:r>
          <a:r>
            <a: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&amp;</a:t>
          </a:r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설계</a:t>
          </a:r>
        </a:p>
      </dgm:t>
    </dgm:pt>
    <dgm:pt modelId="{78978446-C35A-4383-8BE0-4FD343B6746D}" type="parTrans" cxnId="{48481C16-CA68-4311-B545-EE9FE0625C16}">
      <dgm:prSet/>
      <dgm:spPr/>
      <dgm:t>
        <a:bodyPr/>
        <a:lstStyle/>
        <a:p>
          <a:pPr latinLnBrk="1"/>
          <a:endParaRPr lang="ko-KR" altLang="en-US"/>
        </a:p>
      </dgm:t>
    </dgm:pt>
    <dgm:pt modelId="{34C2F715-EE72-4D6D-A947-E196B31F4D2E}" type="sibTrans" cxnId="{48481C16-CA68-4311-B545-EE9FE0625C16}">
      <dgm:prSet/>
      <dgm:spPr/>
      <dgm:t>
        <a:bodyPr/>
        <a:lstStyle/>
        <a:p>
          <a:pPr latinLnBrk="1"/>
          <a:endParaRPr lang="ko-KR" altLang="en-US"/>
        </a:p>
      </dgm:t>
    </dgm:pt>
    <dgm:pt modelId="{B0DFCE9D-9B0D-458C-B27B-4B7F19D2DC1B}">
      <dgm:prSet phldrT="[텍스트]" custT="1"/>
      <dgm:spPr>
        <a:solidFill>
          <a:schemeClr val="bg2">
            <a:lumMod val="75000"/>
          </a:schemeClr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>
            <a:buNone/>
          </a:pPr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예약주문관리</a:t>
          </a:r>
        </a:p>
      </dgm:t>
    </dgm:pt>
    <dgm:pt modelId="{0356F044-45F4-4614-BD67-9E88A42A8F79}" type="parTrans" cxnId="{BA98735C-82D6-4FA4-B803-A23019504180}">
      <dgm:prSet/>
      <dgm:spPr/>
      <dgm:t>
        <a:bodyPr/>
        <a:lstStyle/>
        <a:p>
          <a:pPr latinLnBrk="1"/>
          <a:endParaRPr lang="ko-KR" altLang="en-US"/>
        </a:p>
      </dgm:t>
    </dgm:pt>
    <dgm:pt modelId="{9C592C5F-1D38-41AC-92D4-8A695D389214}" type="sibTrans" cxnId="{BA98735C-82D6-4FA4-B803-A23019504180}">
      <dgm:prSet/>
      <dgm:spPr/>
      <dgm:t>
        <a:bodyPr/>
        <a:lstStyle/>
        <a:p>
          <a:pPr latinLnBrk="1"/>
          <a:endParaRPr lang="ko-KR" altLang="en-US"/>
        </a:p>
      </dgm:t>
    </dgm:pt>
    <dgm:pt modelId="{251D5E9F-D931-4B85-872C-08D9993D8FA2}">
      <dgm:prSet custT="1"/>
      <dgm:spPr>
        <a:solidFill>
          <a:schemeClr val="bg2">
            <a:lumMod val="75000"/>
          </a:schemeClr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>
            <a:buNone/>
          </a:pPr>
          <a:r>
            <a:rPr lang="ko-KR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검색</a:t>
          </a:r>
          <a:endParaRPr lang="ko-KR" altLang="en-US" sz="28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804DB969-318A-4EE7-92E2-B6221F592187}" type="parTrans" cxnId="{72D15D01-56B7-4C04-89CB-BB783C6F9338}">
      <dgm:prSet/>
      <dgm:spPr/>
      <dgm:t>
        <a:bodyPr/>
        <a:lstStyle/>
        <a:p>
          <a:pPr latinLnBrk="1"/>
          <a:endParaRPr lang="ko-KR" altLang="en-US"/>
        </a:p>
      </dgm:t>
    </dgm:pt>
    <dgm:pt modelId="{1DF63A50-3348-4303-A061-A658FE2AE403}" type="sibTrans" cxnId="{72D15D01-56B7-4C04-89CB-BB783C6F9338}">
      <dgm:prSet/>
      <dgm:spPr/>
      <dgm:t>
        <a:bodyPr/>
        <a:lstStyle/>
        <a:p>
          <a:pPr latinLnBrk="1"/>
          <a:endParaRPr lang="ko-KR" altLang="en-US"/>
        </a:p>
      </dgm:t>
    </dgm:pt>
    <dgm:pt modelId="{63AC62A8-4A7C-4941-A931-F6CB3C33B30E}">
      <dgm:prSet phldrT="[텍스트]" custT="1"/>
      <dgm:spPr>
        <a:solidFill>
          <a:schemeClr val="bg2">
            <a:lumMod val="75000"/>
          </a:schemeClr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>
            <a:buNone/>
          </a:pPr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댓글</a:t>
          </a:r>
        </a:p>
      </dgm:t>
    </dgm:pt>
    <dgm:pt modelId="{BFF7443C-34E4-4D79-8807-58878DDB2CF1}" type="parTrans" cxnId="{D0254C47-CED5-4DE0-ACC3-381082C4CBD1}">
      <dgm:prSet/>
      <dgm:spPr/>
      <dgm:t>
        <a:bodyPr/>
        <a:lstStyle/>
        <a:p>
          <a:pPr latinLnBrk="1"/>
          <a:endParaRPr lang="ko-KR" altLang="en-US"/>
        </a:p>
      </dgm:t>
    </dgm:pt>
    <dgm:pt modelId="{0D1EE918-1BD9-4DA4-9C65-1DE316FDA01B}" type="sibTrans" cxnId="{D0254C47-CED5-4DE0-ACC3-381082C4CBD1}">
      <dgm:prSet/>
      <dgm:spPr/>
      <dgm:t>
        <a:bodyPr/>
        <a:lstStyle/>
        <a:p>
          <a:pPr latinLnBrk="1"/>
          <a:endParaRPr lang="ko-KR" altLang="en-US"/>
        </a:p>
      </dgm:t>
    </dgm:pt>
    <dgm:pt modelId="{5C3770B4-316E-4185-BD8B-09AAC9EA3499}">
      <dgm:prSet phldrT="[텍스트]" custT="1"/>
      <dgm:spPr>
        <a:solidFill>
          <a:schemeClr val="bg2">
            <a:lumMod val="75000"/>
          </a:schemeClr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>
            <a:buNone/>
          </a:pPr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리뷰</a:t>
          </a:r>
        </a:p>
      </dgm:t>
    </dgm:pt>
    <dgm:pt modelId="{DCF171EE-7D04-422F-BEF8-6D1FA5B813AB}" type="parTrans" cxnId="{BD75C107-54DB-450B-88C2-9651C923B325}">
      <dgm:prSet/>
      <dgm:spPr/>
      <dgm:t>
        <a:bodyPr/>
        <a:lstStyle/>
        <a:p>
          <a:pPr latinLnBrk="1"/>
          <a:endParaRPr lang="ko-KR" altLang="en-US"/>
        </a:p>
      </dgm:t>
    </dgm:pt>
    <dgm:pt modelId="{4EEA6699-A6FE-4C23-B76B-E59AD04C8DC2}" type="sibTrans" cxnId="{BD75C107-54DB-450B-88C2-9651C923B325}">
      <dgm:prSet/>
      <dgm:spPr/>
      <dgm:t>
        <a:bodyPr/>
        <a:lstStyle/>
        <a:p>
          <a:pPr latinLnBrk="1"/>
          <a:endParaRPr lang="ko-KR" altLang="en-US"/>
        </a:p>
      </dgm:t>
    </dgm:pt>
    <dgm:pt modelId="{71CC7820-7ADC-445D-A544-3EFD24FC57A8}">
      <dgm:prSet custT="1"/>
      <dgm:spPr>
        <a:solidFill>
          <a:schemeClr val="bg2">
            <a:lumMod val="75000"/>
          </a:schemeClr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>
            <a:buNone/>
          </a:pPr>
          <a:r>
            <a:rPr lang="ko-KR" altLang="en-US" sz="2800" dirty="0" err="1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메인페이지</a:t>
          </a:r>
          <a:endParaRPr lang="ko-KR" altLang="en-US" sz="28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F516D582-8D7D-4E09-9F8E-0325492F4F66}" type="parTrans" cxnId="{8A64356D-78F4-4BA2-9199-613D7CB263DA}">
      <dgm:prSet/>
      <dgm:spPr/>
      <dgm:t>
        <a:bodyPr/>
        <a:lstStyle/>
        <a:p>
          <a:pPr latinLnBrk="1"/>
          <a:endParaRPr lang="ko-KR" altLang="en-US"/>
        </a:p>
      </dgm:t>
    </dgm:pt>
    <dgm:pt modelId="{525C7BD8-A526-48AE-BA2C-82DF4A1BF1EF}" type="sibTrans" cxnId="{8A64356D-78F4-4BA2-9199-613D7CB263DA}">
      <dgm:prSet/>
      <dgm:spPr/>
      <dgm:t>
        <a:bodyPr/>
        <a:lstStyle/>
        <a:p>
          <a:pPr latinLnBrk="1"/>
          <a:endParaRPr lang="ko-KR" altLang="en-US"/>
        </a:p>
      </dgm:t>
    </dgm:pt>
    <dgm:pt modelId="{5E1D85FC-4992-4EB8-9748-73DF18DB6208}" type="pres">
      <dgm:prSet presAssocID="{B0BE983E-B545-4E20-83F4-9F683711E8A9}" presName="Name0" presStyleCnt="0">
        <dgm:presLayoutVars>
          <dgm:dir/>
          <dgm:animLvl val="lvl"/>
          <dgm:resizeHandles val="exact"/>
        </dgm:presLayoutVars>
      </dgm:prSet>
      <dgm:spPr/>
    </dgm:pt>
    <dgm:pt modelId="{EB57CDDF-0794-4A1D-959F-A7BC55E4A999}" type="pres">
      <dgm:prSet presAssocID="{9C854790-4034-43A8-918C-78B33CBE21A6}" presName="composite" presStyleCnt="0"/>
      <dgm:spPr/>
    </dgm:pt>
    <dgm:pt modelId="{02843D68-8835-4823-89FF-8013777CF791}" type="pres">
      <dgm:prSet presAssocID="{9C854790-4034-43A8-918C-78B33CBE21A6}" presName="parTx" presStyleLbl="alignNode1" presStyleIdx="0" presStyleCnt="4" custLinFactNeighborY="-80179">
        <dgm:presLayoutVars>
          <dgm:chMax val="0"/>
          <dgm:chPref val="0"/>
          <dgm:bulletEnabled val="1"/>
        </dgm:presLayoutVars>
      </dgm:prSet>
      <dgm:spPr>
        <a:prstGeom prst="round2SameRect">
          <a:avLst/>
        </a:prstGeom>
      </dgm:spPr>
    </dgm:pt>
    <dgm:pt modelId="{13C3EFA1-009D-4334-8AC7-BDE5BF83779C}" type="pres">
      <dgm:prSet presAssocID="{9C854790-4034-43A8-918C-78B33CBE21A6}" presName="desTx" presStyleLbl="alignAccFollowNode1" presStyleIdx="0" presStyleCnt="4" custAng="0" custLinFactNeighborY="-7609">
        <dgm:presLayoutVars>
          <dgm:bulletEnabled val="1"/>
        </dgm:presLayoutVars>
      </dgm:prSet>
      <dgm:spPr>
        <a:prstGeom prst="rect">
          <a:avLst/>
        </a:prstGeom>
      </dgm:spPr>
    </dgm:pt>
    <dgm:pt modelId="{04B1E2AA-7C42-487B-926D-E4192F504859}" type="pres">
      <dgm:prSet presAssocID="{45441848-7B01-492C-AF3F-8C783EA0A31C}" presName="space" presStyleCnt="0"/>
      <dgm:spPr/>
    </dgm:pt>
    <dgm:pt modelId="{FF4B98D0-F5CE-403A-9D81-7E728FA9544F}" type="pres">
      <dgm:prSet presAssocID="{C403B0CA-EE98-479D-90FF-3CED3A72EB13}" presName="composite" presStyleCnt="0"/>
      <dgm:spPr/>
    </dgm:pt>
    <dgm:pt modelId="{0DFDD2B8-1D22-4554-BB51-F7441A0AAC29}" type="pres">
      <dgm:prSet presAssocID="{C403B0CA-EE98-479D-90FF-3CED3A72EB13}" presName="parTx" presStyleLbl="alignNode1" presStyleIdx="1" presStyleCnt="4" custLinFactNeighborY="-80179">
        <dgm:presLayoutVars>
          <dgm:chMax val="0"/>
          <dgm:chPref val="0"/>
          <dgm:bulletEnabled val="1"/>
        </dgm:presLayoutVars>
      </dgm:prSet>
      <dgm:spPr>
        <a:prstGeom prst="round2SameRect">
          <a:avLst/>
        </a:prstGeom>
      </dgm:spPr>
    </dgm:pt>
    <dgm:pt modelId="{3445FE1E-93D7-4244-878F-CBD0BBAD785F}" type="pres">
      <dgm:prSet presAssocID="{C403B0CA-EE98-479D-90FF-3CED3A72EB13}" presName="desTx" presStyleLbl="alignAccFollowNode1" presStyleIdx="1" presStyleCnt="4" custAng="0" custLinFactNeighborY="-7609">
        <dgm:presLayoutVars>
          <dgm:bulletEnabled val="1"/>
        </dgm:presLayoutVars>
      </dgm:prSet>
      <dgm:spPr>
        <a:prstGeom prst="rect">
          <a:avLst/>
        </a:prstGeom>
      </dgm:spPr>
    </dgm:pt>
    <dgm:pt modelId="{18582BD0-0DB6-4F4A-9C35-4AE4B535539A}" type="pres">
      <dgm:prSet presAssocID="{662A371B-5890-4C4F-8A33-4689F52EB752}" presName="space" presStyleCnt="0"/>
      <dgm:spPr/>
    </dgm:pt>
    <dgm:pt modelId="{FEB2F612-6CAF-4F34-81B8-4FB8562ED737}" type="pres">
      <dgm:prSet presAssocID="{799A5375-6B41-421F-8E7E-CD9B177373E8}" presName="composite" presStyleCnt="0"/>
      <dgm:spPr/>
    </dgm:pt>
    <dgm:pt modelId="{E801B17B-E61F-4E82-8548-F775D891B5C4}" type="pres">
      <dgm:prSet presAssocID="{799A5375-6B41-421F-8E7E-CD9B177373E8}" presName="parTx" presStyleLbl="alignNode1" presStyleIdx="2" presStyleCnt="4" custLinFactNeighborY="-80179">
        <dgm:presLayoutVars>
          <dgm:chMax val="0"/>
          <dgm:chPref val="0"/>
          <dgm:bulletEnabled val="1"/>
        </dgm:presLayoutVars>
      </dgm:prSet>
      <dgm:spPr>
        <a:prstGeom prst="round2SameRect">
          <a:avLst/>
        </a:prstGeom>
      </dgm:spPr>
    </dgm:pt>
    <dgm:pt modelId="{99BDBD1D-4478-4F40-96E4-34438AEBF283}" type="pres">
      <dgm:prSet presAssocID="{799A5375-6B41-421F-8E7E-CD9B177373E8}" presName="desTx" presStyleLbl="alignAccFollowNode1" presStyleIdx="2" presStyleCnt="4" custAng="0" custLinFactNeighborY="-7609">
        <dgm:presLayoutVars>
          <dgm:bulletEnabled val="1"/>
        </dgm:presLayoutVars>
      </dgm:prSet>
      <dgm:spPr>
        <a:prstGeom prst="rect">
          <a:avLst/>
        </a:prstGeom>
      </dgm:spPr>
    </dgm:pt>
    <dgm:pt modelId="{4F162B68-0D29-4009-A178-24101DA6318C}" type="pres">
      <dgm:prSet presAssocID="{0898EEF6-EB88-473A-BB16-392C9A814DB1}" presName="space" presStyleCnt="0"/>
      <dgm:spPr/>
    </dgm:pt>
    <dgm:pt modelId="{D5F35BB6-8152-432C-9821-AA665CA02475}" type="pres">
      <dgm:prSet presAssocID="{E340AC11-4399-4E6A-9DE0-BF4214B019B1}" presName="composite" presStyleCnt="0"/>
      <dgm:spPr/>
    </dgm:pt>
    <dgm:pt modelId="{40198192-0EFE-4FA8-8AB8-38C83711C574}" type="pres">
      <dgm:prSet presAssocID="{E340AC11-4399-4E6A-9DE0-BF4214B019B1}" presName="parTx" presStyleLbl="alignNode1" presStyleIdx="3" presStyleCnt="4" custLinFactNeighborY="-80179">
        <dgm:presLayoutVars>
          <dgm:chMax val="0"/>
          <dgm:chPref val="0"/>
          <dgm:bulletEnabled val="1"/>
        </dgm:presLayoutVars>
      </dgm:prSet>
      <dgm:spPr>
        <a:prstGeom prst="round2SameRect">
          <a:avLst/>
        </a:prstGeom>
      </dgm:spPr>
    </dgm:pt>
    <dgm:pt modelId="{A8C6D125-A3D1-4616-A285-376F38C952A7}" type="pres">
      <dgm:prSet presAssocID="{E340AC11-4399-4E6A-9DE0-BF4214B019B1}" presName="desTx" presStyleLbl="alignAccFollowNode1" presStyleIdx="3" presStyleCnt="4" custAng="0" custLinFactNeighborY="-7609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72D15D01-56B7-4C04-89CB-BB783C6F9338}" srcId="{C403B0CA-EE98-479D-90FF-3CED3A72EB13}" destId="{251D5E9F-D931-4B85-872C-08D9993D8FA2}" srcOrd="1" destOrd="0" parTransId="{804DB969-318A-4EE7-92E2-B6221F592187}" sibTransId="{1DF63A50-3348-4303-A061-A658FE2AE403}"/>
    <dgm:cxn modelId="{E1C52E06-C00B-4F0C-83E9-03F69D303BCF}" srcId="{E340AC11-4399-4E6A-9DE0-BF4214B019B1}" destId="{6E5C05DE-37AB-4D90-84F1-E475094C1E59}" srcOrd="0" destOrd="0" parTransId="{16A7A0F7-B631-4947-87BD-FDEE018641AF}" sibTransId="{498DB004-4028-4735-AA37-AF912379ED45}"/>
    <dgm:cxn modelId="{BD75C107-54DB-450B-88C2-9651C923B325}" srcId="{E340AC11-4399-4E6A-9DE0-BF4214B019B1}" destId="{5C3770B4-316E-4185-BD8B-09AAC9EA3499}" srcOrd="1" destOrd="0" parTransId="{DCF171EE-7D04-422F-BEF8-6D1FA5B813AB}" sibTransId="{4EEA6699-A6FE-4C23-B76B-E59AD04C8DC2}"/>
    <dgm:cxn modelId="{5830780A-2426-4A67-ADDE-14F97D44390B}" type="presOf" srcId="{9B8793EA-2C88-407B-BF01-63991097BF66}" destId="{99BDBD1D-4478-4F40-96E4-34438AEBF283}" srcOrd="0" destOrd="1" presId="urn:microsoft.com/office/officeart/2005/8/layout/hList1"/>
    <dgm:cxn modelId="{10F30A16-B09B-49F2-AC7B-A77AD821DE34}" type="presOf" srcId="{71CC7820-7ADC-445D-A544-3EFD24FC57A8}" destId="{3445FE1E-93D7-4244-878F-CBD0BBAD785F}" srcOrd="0" destOrd="0" presId="urn:microsoft.com/office/officeart/2005/8/layout/hList1"/>
    <dgm:cxn modelId="{48481C16-CA68-4311-B545-EE9FE0625C16}" srcId="{9C854790-4034-43A8-918C-78B33CBE21A6}" destId="{6677F1FD-BFAF-46C3-9400-57B9A944C562}" srcOrd="0" destOrd="0" parTransId="{78978446-C35A-4383-8BE0-4FD343B6746D}" sibTransId="{34C2F715-EE72-4D6D-A947-E196B31F4D2E}"/>
    <dgm:cxn modelId="{A0C69518-C4DA-4A66-9140-D897A90DFC17}" type="presOf" srcId="{C2C74E05-1203-47A6-8D39-AFA50E39542B}" destId="{13C3EFA1-009D-4334-8AC7-BDE5BF83779C}" srcOrd="0" destOrd="2" presId="urn:microsoft.com/office/officeart/2005/8/layout/hList1"/>
    <dgm:cxn modelId="{7D7D4522-FA16-42E7-969F-08C73790E0AD}" srcId="{B0BE983E-B545-4E20-83F4-9F683711E8A9}" destId="{E340AC11-4399-4E6A-9DE0-BF4214B019B1}" srcOrd="3" destOrd="0" parTransId="{0D5A6ADA-D6ED-4E72-9758-E932670439EC}" sibTransId="{31C7B301-4A67-48EA-AD72-3F12741DB0B2}"/>
    <dgm:cxn modelId="{E40CB52C-8787-4620-85B4-51020538AA48}" type="presOf" srcId="{9C854790-4034-43A8-918C-78B33CBE21A6}" destId="{02843D68-8835-4823-89FF-8013777CF791}" srcOrd="0" destOrd="0" presId="urn:microsoft.com/office/officeart/2005/8/layout/hList1"/>
    <dgm:cxn modelId="{03E60035-A743-406A-8B9C-F6DE933F3CAE}" srcId="{C403B0CA-EE98-479D-90FF-3CED3A72EB13}" destId="{16D94579-3638-4AE3-A4C4-AE90F47A82E9}" srcOrd="2" destOrd="0" parTransId="{45641138-EA74-4FA0-ACC0-34B7C924531A}" sibTransId="{91AB33E4-611C-46A4-97C7-75344DC6C1C9}"/>
    <dgm:cxn modelId="{BA98735C-82D6-4FA4-B803-A23019504180}" srcId="{9C854790-4034-43A8-918C-78B33CBE21A6}" destId="{B0DFCE9D-9B0D-458C-B27B-4B7F19D2DC1B}" srcOrd="3" destOrd="0" parTransId="{0356F044-45F4-4614-BD67-9E88A42A8F79}" sibTransId="{9C592C5F-1D38-41AC-92D4-8A695D389214}"/>
    <dgm:cxn modelId="{838A4C5E-C974-440B-9BEF-B4C8C95E131D}" type="presOf" srcId="{5C3770B4-316E-4185-BD8B-09AAC9EA3499}" destId="{A8C6D125-A3D1-4616-A285-376F38C952A7}" srcOrd="0" destOrd="1" presId="urn:microsoft.com/office/officeart/2005/8/layout/hList1"/>
    <dgm:cxn modelId="{F0685C61-A515-4EBD-9DFF-DE5BCA9A77B7}" srcId="{B0BE983E-B545-4E20-83F4-9F683711E8A9}" destId="{9C854790-4034-43A8-918C-78B33CBE21A6}" srcOrd="0" destOrd="0" parTransId="{633FC8FA-276B-4C4F-BB7A-420D35CF7690}" sibTransId="{45441848-7B01-492C-AF3F-8C783EA0A31C}"/>
    <dgm:cxn modelId="{96576D61-CD98-4D7B-B968-57EA50B03287}" srcId="{9C854790-4034-43A8-918C-78B33CBE21A6}" destId="{3BAAECB7-0D81-4304-9460-59BCFF212EC6}" srcOrd="1" destOrd="0" parTransId="{4376BFE8-EE8D-44B2-807E-E56F490BE123}" sibTransId="{01171EEF-6E09-4023-89D0-7CD3359D0FCA}"/>
    <dgm:cxn modelId="{4F9AFE61-3369-40E2-AE58-68E3072D7194}" srcId="{799A5375-6B41-421F-8E7E-CD9B177373E8}" destId="{E1924AAE-B9F3-4574-B6FC-ED9CB04ED43A}" srcOrd="0" destOrd="0" parTransId="{166C670A-217B-4551-8F30-B79F1BAB6663}" sibTransId="{F32D8176-1F8E-44EB-AB6E-8C37E03D650A}"/>
    <dgm:cxn modelId="{D0254C47-CED5-4DE0-ACC3-381082C4CBD1}" srcId="{799A5375-6B41-421F-8E7E-CD9B177373E8}" destId="{63AC62A8-4A7C-4941-A931-F6CB3C33B30E}" srcOrd="2" destOrd="0" parTransId="{BFF7443C-34E4-4D79-8807-58878DDB2CF1}" sibTransId="{0D1EE918-1BD9-4DA4-9C65-1DE316FDA01B}"/>
    <dgm:cxn modelId="{EC7FBC49-172C-4EE8-8768-4302C1ACB752}" type="presOf" srcId="{16D94579-3638-4AE3-A4C4-AE90F47A82E9}" destId="{3445FE1E-93D7-4244-878F-CBD0BBAD785F}" srcOrd="0" destOrd="2" presId="urn:microsoft.com/office/officeart/2005/8/layout/hList1"/>
    <dgm:cxn modelId="{38851E6C-B56E-4CCE-B94C-BB013C75F289}" srcId="{B0BE983E-B545-4E20-83F4-9F683711E8A9}" destId="{C403B0CA-EE98-479D-90FF-3CED3A72EB13}" srcOrd="1" destOrd="0" parTransId="{8E4D843A-4C90-4998-AF2A-FE405B99F43B}" sibTransId="{662A371B-5890-4C4F-8A33-4689F52EB752}"/>
    <dgm:cxn modelId="{1EBE3F6C-F5EA-424A-B5F4-7EEBB8569E38}" type="presOf" srcId="{E1924AAE-B9F3-4574-B6FC-ED9CB04ED43A}" destId="{99BDBD1D-4478-4F40-96E4-34438AEBF283}" srcOrd="0" destOrd="0" presId="urn:microsoft.com/office/officeart/2005/8/layout/hList1"/>
    <dgm:cxn modelId="{8A64356D-78F4-4BA2-9199-613D7CB263DA}" srcId="{C403B0CA-EE98-479D-90FF-3CED3A72EB13}" destId="{71CC7820-7ADC-445D-A544-3EFD24FC57A8}" srcOrd="0" destOrd="0" parTransId="{F516D582-8D7D-4E09-9F8E-0325492F4F66}" sibTransId="{525C7BD8-A526-48AE-BA2C-82DF4A1BF1EF}"/>
    <dgm:cxn modelId="{D0D29058-06B4-4634-BCA2-C7345796D831}" type="presOf" srcId="{251D5E9F-D931-4B85-872C-08D9993D8FA2}" destId="{3445FE1E-93D7-4244-878F-CBD0BBAD785F}" srcOrd="0" destOrd="1" presId="urn:microsoft.com/office/officeart/2005/8/layout/hList1"/>
    <dgm:cxn modelId="{3035167D-EB9D-4253-A3DC-13C954612E15}" type="presOf" srcId="{6677F1FD-BFAF-46C3-9400-57B9A944C562}" destId="{13C3EFA1-009D-4334-8AC7-BDE5BF83779C}" srcOrd="0" destOrd="0" presId="urn:microsoft.com/office/officeart/2005/8/layout/hList1"/>
    <dgm:cxn modelId="{73FA6C7D-356B-466D-8B46-DFFBE9EE0AE0}" type="presOf" srcId="{8D6E5B77-51AE-4587-A76F-17FD4E072EA9}" destId="{3445FE1E-93D7-4244-878F-CBD0BBAD785F}" srcOrd="0" destOrd="3" presId="urn:microsoft.com/office/officeart/2005/8/layout/hList1"/>
    <dgm:cxn modelId="{B695E77E-8171-42B7-9B45-E3802D9F61D6}" type="presOf" srcId="{C403B0CA-EE98-479D-90FF-3CED3A72EB13}" destId="{0DFDD2B8-1D22-4554-BB51-F7441A0AAC29}" srcOrd="0" destOrd="0" presId="urn:microsoft.com/office/officeart/2005/8/layout/hList1"/>
    <dgm:cxn modelId="{005FBA80-1D0A-47BE-BDA2-F718B0EE250B}" srcId="{9C854790-4034-43A8-918C-78B33CBE21A6}" destId="{C2C74E05-1203-47A6-8D39-AFA50E39542B}" srcOrd="2" destOrd="0" parTransId="{B02AA1C6-B5B6-4CE0-BAC3-A365B7ED4FE1}" sibTransId="{745D7B44-D438-40AF-9D99-540B6B7EED67}"/>
    <dgm:cxn modelId="{3486E281-138B-4251-B639-73645179737B}" type="presOf" srcId="{1D8B1594-171F-404A-BEE8-D785192C5679}" destId="{13C3EFA1-009D-4334-8AC7-BDE5BF83779C}" srcOrd="0" destOrd="4" presId="urn:microsoft.com/office/officeart/2005/8/layout/hList1"/>
    <dgm:cxn modelId="{0D55BE86-11C2-4529-A62B-3F8939F0E8BD}" type="presOf" srcId="{63AC62A8-4A7C-4941-A931-F6CB3C33B30E}" destId="{99BDBD1D-4478-4F40-96E4-34438AEBF283}" srcOrd="0" destOrd="2" presId="urn:microsoft.com/office/officeart/2005/8/layout/hList1"/>
    <dgm:cxn modelId="{C88C178C-F872-4BD5-A398-F1E74E647DDB}" type="presOf" srcId="{B0BE983E-B545-4E20-83F4-9F683711E8A9}" destId="{5E1D85FC-4992-4EB8-9748-73DF18DB6208}" srcOrd="0" destOrd="0" presId="urn:microsoft.com/office/officeart/2005/8/layout/hList1"/>
    <dgm:cxn modelId="{1694C395-8452-4B61-9F32-A363FEC90C25}" srcId="{9C854790-4034-43A8-918C-78B33CBE21A6}" destId="{1D8B1594-171F-404A-BEE8-D785192C5679}" srcOrd="4" destOrd="0" parTransId="{9123C5F5-1B95-49E7-9D76-BDDF153C5384}" sibTransId="{D23265E9-470A-4E2B-A7B5-5B72593FCA33}"/>
    <dgm:cxn modelId="{B68D8E9C-39D0-4D5A-AAF3-429C3591FE70}" type="presOf" srcId="{799A5375-6B41-421F-8E7E-CD9B177373E8}" destId="{E801B17B-E61F-4E82-8548-F775D891B5C4}" srcOrd="0" destOrd="0" presId="urn:microsoft.com/office/officeart/2005/8/layout/hList1"/>
    <dgm:cxn modelId="{42BDD1A9-5DAE-45E2-B833-C50C6ECFE4D9}" type="presOf" srcId="{82024DE1-4CD8-4192-B708-3914553F6AAE}" destId="{A8C6D125-A3D1-4616-A285-376F38C952A7}" srcOrd="0" destOrd="2" presId="urn:microsoft.com/office/officeart/2005/8/layout/hList1"/>
    <dgm:cxn modelId="{C059A9BF-3F24-431E-8D97-3DB192D1B1A2}" srcId="{C403B0CA-EE98-479D-90FF-3CED3A72EB13}" destId="{8D6E5B77-51AE-4587-A76F-17FD4E072EA9}" srcOrd="3" destOrd="0" parTransId="{0B537BBE-4777-4A95-A4EC-34F19F337173}" sibTransId="{D11932C9-B3DD-4F81-A78F-FFC2CE26F961}"/>
    <dgm:cxn modelId="{A05BE4C1-4D14-4089-B3AC-8ABE8FD24EF2}" type="presOf" srcId="{B0DFCE9D-9B0D-458C-B27B-4B7F19D2DC1B}" destId="{13C3EFA1-009D-4334-8AC7-BDE5BF83779C}" srcOrd="0" destOrd="3" presId="urn:microsoft.com/office/officeart/2005/8/layout/hList1"/>
    <dgm:cxn modelId="{03474ACD-C8C7-4D41-86CE-0593E05C4954}" srcId="{B0BE983E-B545-4E20-83F4-9F683711E8A9}" destId="{799A5375-6B41-421F-8E7E-CD9B177373E8}" srcOrd="2" destOrd="0" parTransId="{48BF6C65-DE03-44BB-9AB1-E70EF9E6A74E}" sibTransId="{0898EEF6-EB88-473A-BB16-392C9A814DB1}"/>
    <dgm:cxn modelId="{C4C2B7D3-CA71-48DC-9D85-8FDC780BA864}" type="presOf" srcId="{E340AC11-4399-4E6A-9DE0-BF4214B019B1}" destId="{40198192-0EFE-4FA8-8AB8-38C83711C574}" srcOrd="0" destOrd="0" presId="urn:microsoft.com/office/officeart/2005/8/layout/hList1"/>
    <dgm:cxn modelId="{79B35CE3-849B-4190-8690-A3F5594FC2E8}" srcId="{799A5375-6B41-421F-8E7E-CD9B177373E8}" destId="{9B8793EA-2C88-407B-BF01-63991097BF66}" srcOrd="1" destOrd="0" parTransId="{086246B9-7CA0-40E6-A0EB-F52EF63EB924}" sibTransId="{66DDECEE-C8D8-4476-8F1E-486B6D3D7D5D}"/>
    <dgm:cxn modelId="{C972D7F5-7747-4683-8CE7-47C7BDD7C8A5}" srcId="{5C3770B4-316E-4185-BD8B-09AAC9EA3499}" destId="{82024DE1-4CD8-4192-B708-3914553F6AAE}" srcOrd="0" destOrd="0" parTransId="{012D05BC-60AC-4851-8053-0BEB20BDD193}" sibTransId="{1258A241-FBAE-4164-8F45-4B110B2BAD83}"/>
    <dgm:cxn modelId="{A51388F7-BF77-43EF-86F6-E25F918DD608}" type="presOf" srcId="{3BAAECB7-0D81-4304-9460-59BCFF212EC6}" destId="{13C3EFA1-009D-4334-8AC7-BDE5BF83779C}" srcOrd="0" destOrd="1" presId="urn:microsoft.com/office/officeart/2005/8/layout/hList1"/>
    <dgm:cxn modelId="{F41ED1F9-246E-46C7-AFEF-604A23035EFD}" type="presOf" srcId="{6E5C05DE-37AB-4D90-84F1-E475094C1E59}" destId="{A8C6D125-A3D1-4616-A285-376F38C952A7}" srcOrd="0" destOrd="0" presId="urn:microsoft.com/office/officeart/2005/8/layout/hList1"/>
    <dgm:cxn modelId="{15765DB3-7863-423B-8D7A-39452C62FD2C}" type="presParOf" srcId="{5E1D85FC-4992-4EB8-9748-73DF18DB6208}" destId="{EB57CDDF-0794-4A1D-959F-A7BC55E4A999}" srcOrd="0" destOrd="0" presId="urn:microsoft.com/office/officeart/2005/8/layout/hList1"/>
    <dgm:cxn modelId="{BEE7BB6C-10CC-4ECB-B771-EFC57B49E209}" type="presParOf" srcId="{EB57CDDF-0794-4A1D-959F-A7BC55E4A999}" destId="{02843D68-8835-4823-89FF-8013777CF791}" srcOrd="0" destOrd="0" presId="urn:microsoft.com/office/officeart/2005/8/layout/hList1"/>
    <dgm:cxn modelId="{EF590C0B-4886-4D02-8FAF-913943C3588C}" type="presParOf" srcId="{EB57CDDF-0794-4A1D-959F-A7BC55E4A999}" destId="{13C3EFA1-009D-4334-8AC7-BDE5BF83779C}" srcOrd="1" destOrd="0" presId="urn:microsoft.com/office/officeart/2005/8/layout/hList1"/>
    <dgm:cxn modelId="{E879A4DB-DB25-46BE-8750-E5218B0F6CF6}" type="presParOf" srcId="{5E1D85FC-4992-4EB8-9748-73DF18DB6208}" destId="{04B1E2AA-7C42-487B-926D-E4192F504859}" srcOrd="1" destOrd="0" presId="urn:microsoft.com/office/officeart/2005/8/layout/hList1"/>
    <dgm:cxn modelId="{35367D8D-6C5F-4126-BFB4-C6BF6A01FC80}" type="presParOf" srcId="{5E1D85FC-4992-4EB8-9748-73DF18DB6208}" destId="{FF4B98D0-F5CE-403A-9D81-7E728FA9544F}" srcOrd="2" destOrd="0" presId="urn:microsoft.com/office/officeart/2005/8/layout/hList1"/>
    <dgm:cxn modelId="{0550A28D-65F7-420E-A051-BB0D61442C29}" type="presParOf" srcId="{FF4B98D0-F5CE-403A-9D81-7E728FA9544F}" destId="{0DFDD2B8-1D22-4554-BB51-F7441A0AAC29}" srcOrd="0" destOrd="0" presId="urn:microsoft.com/office/officeart/2005/8/layout/hList1"/>
    <dgm:cxn modelId="{D144B02A-62D0-4661-B8F2-4C6E07E521FE}" type="presParOf" srcId="{FF4B98D0-F5CE-403A-9D81-7E728FA9544F}" destId="{3445FE1E-93D7-4244-878F-CBD0BBAD785F}" srcOrd="1" destOrd="0" presId="urn:microsoft.com/office/officeart/2005/8/layout/hList1"/>
    <dgm:cxn modelId="{4B353FFD-4F9D-45F4-9143-C26F2817BD3C}" type="presParOf" srcId="{5E1D85FC-4992-4EB8-9748-73DF18DB6208}" destId="{18582BD0-0DB6-4F4A-9C35-4AE4B535539A}" srcOrd="3" destOrd="0" presId="urn:microsoft.com/office/officeart/2005/8/layout/hList1"/>
    <dgm:cxn modelId="{9D8944B6-E0A5-4433-883B-EE738CBB551F}" type="presParOf" srcId="{5E1D85FC-4992-4EB8-9748-73DF18DB6208}" destId="{FEB2F612-6CAF-4F34-81B8-4FB8562ED737}" srcOrd="4" destOrd="0" presId="urn:microsoft.com/office/officeart/2005/8/layout/hList1"/>
    <dgm:cxn modelId="{339FA48B-8A2F-4F24-8033-11AE87D023E0}" type="presParOf" srcId="{FEB2F612-6CAF-4F34-81B8-4FB8562ED737}" destId="{E801B17B-E61F-4E82-8548-F775D891B5C4}" srcOrd="0" destOrd="0" presId="urn:microsoft.com/office/officeart/2005/8/layout/hList1"/>
    <dgm:cxn modelId="{C7BCCC9F-5D69-4C52-AC20-D46ED28BAD67}" type="presParOf" srcId="{FEB2F612-6CAF-4F34-81B8-4FB8562ED737}" destId="{99BDBD1D-4478-4F40-96E4-34438AEBF283}" srcOrd="1" destOrd="0" presId="urn:microsoft.com/office/officeart/2005/8/layout/hList1"/>
    <dgm:cxn modelId="{50875539-E6F5-4E53-B481-DF656247FCAC}" type="presParOf" srcId="{5E1D85FC-4992-4EB8-9748-73DF18DB6208}" destId="{4F162B68-0D29-4009-A178-24101DA6318C}" srcOrd="5" destOrd="0" presId="urn:microsoft.com/office/officeart/2005/8/layout/hList1"/>
    <dgm:cxn modelId="{00B4A44B-FF3B-4471-96DF-9F1BEBDF76FE}" type="presParOf" srcId="{5E1D85FC-4992-4EB8-9748-73DF18DB6208}" destId="{D5F35BB6-8152-432C-9821-AA665CA02475}" srcOrd="6" destOrd="0" presId="urn:microsoft.com/office/officeart/2005/8/layout/hList1"/>
    <dgm:cxn modelId="{607A2D27-5E46-40E4-9816-AD7392CA7B72}" type="presParOf" srcId="{D5F35BB6-8152-432C-9821-AA665CA02475}" destId="{40198192-0EFE-4FA8-8AB8-38C83711C574}" srcOrd="0" destOrd="0" presId="urn:microsoft.com/office/officeart/2005/8/layout/hList1"/>
    <dgm:cxn modelId="{C62E507B-1E18-4805-89C0-D383C7F5148A}" type="presParOf" srcId="{D5F35BB6-8152-432C-9821-AA665CA02475}" destId="{A8C6D125-A3D1-4616-A285-376F38C952A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843D68-8835-4823-89FF-8013777CF791}">
      <dsp:nvSpPr>
        <dsp:cNvPr id="0" name=""/>
        <dsp:cNvSpPr/>
      </dsp:nvSpPr>
      <dsp:spPr>
        <a:xfrm>
          <a:off x="3953" y="0"/>
          <a:ext cx="2377306" cy="950922"/>
        </a:xfrm>
        <a:prstGeom prst="round2SameRect">
          <a:avLst/>
        </a:prstGeom>
        <a:solidFill>
          <a:schemeClr val="accent4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양 재 하</a:t>
          </a:r>
        </a:p>
      </dsp:txBody>
      <dsp:txXfrm>
        <a:off x="50373" y="46420"/>
        <a:ext cx="2284466" cy="904502"/>
      </dsp:txXfrm>
    </dsp:sp>
    <dsp:sp modelId="{13C3EFA1-009D-4334-8AC7-BDE5BF83779C}">
      <dsp:nvSpPr>
        <dsp:cNvPr id="0" name=""/>
        <dsp:cNvSpPr/>
      </dsp:nvSpPr>
      <dsp:spPr>
        <a:xfrm>
          <a:off x="3953" y="769303"/>
          <a:ext cx="2377306" cy="3266550"/>
        </a:xfrm>
        <a:prstGeom prst="rect">
          <a:avLst/>
        </a:prstGeom>
        <a:solidFill>
          <a:schemeClr val="bg2">
            <a:lumMod val="75000"/>
          </a:schemeClr>
        </a:solidFill>
        <a:ln w="6350" cap="rnd" cmpd="sng" algn="ctr">
          <a:solidFill>
            <a:schemeClr val="accent4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기획</a:t>
          </a:r>
          <a:r>
            <a:rPr lang="en-US" altLang="ko-KR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&amp;</a:t>
          </a: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설계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회원가입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예약시스템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예약주문관리</a:t>
          </a:r>
        </a:p>
        <a:p>
          <a:pPr marL="285750" lvl="1" indent="-285750" algn="l" defTabSz="1511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ko-KR" altLang="en-US" sz="3400" kern="12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sp:txBody>
      <dsp:txXfrm>
        <a:off x="3953" y="769303"/>
        <a:ext cx="2377306" cy="3266550"/>
      </dsp:txXfrm>
    </dsp:sp>
    <dsp:sp modelId="{0DFDD2B8-1D22-4554-BB51-F7441A0AAC29}">
      <dsp:nvSpPr>
        <dsp:cNvPr id="0" name=""/>
        <dsp:cNvSpPr/>
      </dsp:nvSpPr>
      <dsp:spPr>
        <a:xfrm>
          <a:off x="2714082" y="0"/>
          <a:ext cx="2377306" cy="950922"/>
        </a:xfrm>
        <a:prstGeom prst="round2SameRect">
          <a:avLst/>
        </a:prstGeom>
        <a:solidFill>
          <a:schemeClr val="accent4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김 하 겸</a:t>
          </a:r>
        </a:p>
      </dsp:txBody>
      <dsp:txXfrm>
        <a:off x="2760502" y="46420"/>
        <a:ext cx="2284466" cy="904502"/>
      </dsp:txXfrm>
    </dsp:sp>
    <dsp:sp modelId="{3445FE1E-93D7-4244-878F-CBD0BBAD785F}">
      <dsp:nvSpPr>
        <dsp:cNvPr id="0" name=""/>
        <dsp:cNvSpPr/>
      </dsp:nvSpPr>
      <dsp:spPr>
        <a:xfrm>
          <a:off x="2714082" y="769303"/>
          <a:ext cx="2377306" cy="3266550"/>
        </a:xfrm>
        <a:prstGeom prst="rect">
          <a:avLst/>
        </a:prstGeom>
        <a:solidFill>
          <a:schemeClr val="bg2">
            <a:lumMod val="75000"/>
          </a:schemeClr>
        </a:solidFill>
        <a:ln w="6350" cap="rnd" cmpd="sng" algn="ctr">
          <a:solidFill>
            <a:schemeClr val="accent4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2800" kern="1200" dirty="0" err="1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메인페이지</a:t>
          </a:r>
          <a:endParaRPr lang="ko-KR" altLang="en-US" sz="2800" kern="12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검색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2800" kern="1200" dirty="0" err="1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이미지업로드</a:t>
          </a:r>
          <a:endParaRPr lang="ko-KR" altLang="en-US" sz="2800" kern="12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지도위치표시</a:t>
          </a:r>
        </a:p>
      </dsp:txBody>
      <dsp:txXfrm>
        <a:off x="2714082" y="769303"/>
        <a:ext cx="2377306" cy="3266550"/>
      </dsp:txXfrm>
    </dsp:sp>
    <dsp:sp modelId="{E801B17B-E61F-4E82-8548-F775D891B5C4}">
      <dsp:nvSpPr>
        <dsp:cNvPr id="0" name=""/>
        <dsp:cNvSpPr/>
      </dsp:nvSpPr>
      <dsp:spPr>
        <a:xfrm>
          <a:off x="5424211" y="0"/>
          <a:ext cx="2377306" cy="950922"/>
        </a:xfrm>
        <a:prstGeom prst="round2SameRect">
          <a:avLst/>
        </a:prstGeom>
        <a:solidFill>
          <a:schemeClr val="accent4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오 규 원</a:t>
          </a:r>
        </a:p>
      </dsp:txBody>
      <dsp:txXfrm>
        <a:off x="5470631" y="46420"/>
        <a:ext cx="2284466" cy="904502"/>
      </dsp:txXfrm>
    </dsp:sp>
    <dsp:sp modelId="{99BDBD1D-4478-4F40-96E4-34438AEBF283}">
      <dsp:nvSpPr>
        <dsp:cNvPr id="0" name=""/>
        <dsp:cNvSpPr/>
      </dsp:nvSpPr>
      <dsp:spPr>
        <a:xfrm>
          <a:off x="5424211" y="769303"/>
          <a:ext cx="2377306" cy="3266550"/>
        </a:xfrm>
        <a:prstGeom prst="rect">
          <a:avLst/>
        </a:prstGeom>
        <a:solidFill>
          <a:schemeClr val="bg2">
            <a:lumMod val="75000"/>
          </a:schemeClr>
        </a:solidFill>
        <a:ln w="6350" cap="rnd" cmpd="sng" algn="ctr">
          <a:solidFill>
            <a:schemeClr val="accent4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게시판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대시보드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댓글</a:t>
          </a:r>
        </a:p>
      </dsp:txBody>
      <dsp:txXfrm>
        <a:off x="5424211" y="769303"/>
        <a:ext cx="2377306" cy="3266550"/>
      </dsp:txXfrm>
    </dsp:sp>
    <dsp:sp modelId="{40198192-0EFE-4FA8-8AB8-38C83711C574}">
      <dsp:nvSpPr>
        <dsp:cNvPr id="0" name=""/>
        <dsp:cNvSpPr/>
      </dsp:nvSpPr>
      <dsp:spPr>
        <a:xfrm>
          <a:off x="8134340" y="0"/>
          <a:ext cx="2377306" cy="950922"/>
        </a:xfrm>
        <a:prstGeom prst="round2SameRect">
          <a:avLst/>
        </a:prstGeom>
        <a:solidFill>
          <a:schemeClr val="accent4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문 수 현</a:t>
          </a:r>
        </a:p>
      </dsp:txBody>
      <dsp:txXfrm>
        <a:off x="8180760" y="46420"/>
        <a:ext cx="2284466" cy="904502"/>
      </dsp:txXfrm>
    </dsp:sp>
    <dsp:sp modelId="{A8C6D125-A3D1-4616-A285-376F38C952A7}">
      <dsp:nvSpPr>
        <dsp:cNvPr id="0" name=""/>
        <dsp:cNvSpPr/>
      </dsp:nvSpPr>
      <dsp:spPr>
        <a:xfrm>
          <a:off x="8134340" y="769303"/>
          <a:ext cx="2377306" cy="3266550"/>
        </a:xfrm>
        <a:prstGeom prst="rect">
          <a:avLst/>
        </a:prstGeom>
        <a:solidFill>
          <a:schemeClr val="bg2">
            <a:lumMod val="75000"/>
          </a:schemeClr>
        </a:solidFill>
        <a:ln w="6350" cap="rnd" cmpd="sng" algn="ctr">
          <a:solidFill>
            <a:schemeClr val="accent4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판매자 </a:t>
          </a:r>
          <a:br>
            <a:rPr lang="en-US" altLang="ko-KR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</a:br>
          <a:r>
            <a:rPr lang="ko-KR" altLang="en-US" sz="20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서비스 항목관리</a:t>
          </a:r>
          <a:endParaRPr lang="ko-KR" altLang="en-US" sz="2800" kern="12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리뷰</a:t>
          </a:r>
        </a:p>
        <a:p>
          <a:pPr marL="571500" lvl="2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ko-KR" altLang="en-US" sz="2800" kern="12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sp:txBody>
      <dsp:txXfrm>
        <a:off x="8134340" y="769303"/>
        <a:ext cx="2377306" cy="3266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0C72F-0270-46B5-AF0F-0A7216B66166}" type="datetimeFigureOut">
              <a:rPr lang="ko-KR" altLang="en-US" smtClean="0"/>
              <a:t>2024-10-21 Mon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3DAE5-8419-4F57-A1C9-AB5120E86E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963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3DAE5-8419-4F57-A1C9-AB5120E86EF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958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3DAE5-8419-4F57-A1C9-AB5120E86EF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923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3DAE5-8419-4F57-A1C9-AB5120E86EF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375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3DAE5-8419-4F57-A1C9-AB5120E86EF9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86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3DAE5-8419-4F57-A1C9-AB5120E86EF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524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3DAE5-8419-4F57-A1C9-AB5120E86EF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63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3DAE5-8419-4F57-A1C9-AB5120E86EF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365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3DAE5-8419-4F57-A1C9-AB5120E86EF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216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3DAE5-8419-4F57-A1C9-AB5120E86EF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157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3DAE5-8419-4F57-A1C9-AB5120E86EF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353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3DAE5-8419-4F57-A1C9-AB5120E86EF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219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3DAE5-8419-4F57-A1C9-AB5120E86EF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208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A4C49-EE26-2F91-318B-6578D0746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DDD9B4-3C7D-FA76-EAE3-E80522120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711FF3-A5CB-3351-13C9-767783BC0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2024-10-21 Mon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2C555D-EDCA-FA81-D5B0-1B6165288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FB84A0-656A-AEBB-A7D9-1680BE07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99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2B2BD-0322-B36B-3138-204E87ED9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986B27-D39F-B923-E0E0-5CA4ED5C5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2F1B9-5E96-8A8A-DA01-07C7DBEC0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2024-10-21 Mon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25D18A-DB3B-EFF5-07A6-A9E377EBD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A58B34-FF76-A102-9CFF-5A11202EB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185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E5D04C-BB00-F4A2-4545-0AEC3D980A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826227-8279-6C84-CB29-60BD4B0C6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BA0749-BF45-EEFE-001D-F3D4E107D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2024-10-21 Mon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99E851-C622-FE55-A037-BBB70038C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38B7E4-CE30-1758-4C19-5D01342A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369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F4D966-07DE-D572-4164-9DC2A8A0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A4B262-C9D2-3DB9-EDBA-DD8BB53FE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2024-10-21 Mon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F1F652-0436-65C9-F3DC-018B0B8F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ㅁㅁㅁㅁ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96989D-363B-E7FA-7BB8-8532ED686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9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08313-2168-CEB0-7165-54E809AC3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C0425-4EC5-5D86-ACAF-E644D5FEF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990724-DBC3-B8DD-3D81-204FA6011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2024-10-21 Mon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DD80C7-B9D1-8FF1-7D63-B03D6A37A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8C5B32-7E06-24DA-5CAD-EFEEE2446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95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63AA2-3626-CC93-5605-F3520C156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C12597-5A9A-7C14-7B7C-281BD2C4F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A61E1E-39A2-6706-12D1-1A8BF0E54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2024-10-21 Mon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41F2A1-D1EF-4ED9-52D3-0CF111B90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B483B-3CD7-AB76-C794-588534AC5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847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BA471-D601-013C-0D36-7DD3328B7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FC9608-1A84-0FC6-5BD3-AAC28A62CD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7F0AF1-B557-2549-70CA-8D5A51555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FFBF8C-578F-852A-768F-256B594AE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2024-10-21 Mon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2611C1-8B37-1B64-31D8-C3571F0DA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ㅁㅁㅁㅁㅁㅁ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4D1B1F-475F-B1FD-BB5F-6E8A5F63C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592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1FFEF-DA48-2462-AFB4-984D9587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15CFA0-BAC1-5CD1-5618-A115D4A87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72EBEC-2B4B-1283-94F5-47AF63820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9077B4-2B42-195D-C887-1E2C60D06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BE5A7F-EEFB-F64A-C742-3E48581867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5867E0-AD68-41F4-0A3C-4DBD4A044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2024-10-21 Mon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8284BE-EEC2-FBF8-FA44-B882AF06D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AAF726-EC03-CF1D-DBBF-C2D5E8DC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358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FCE900-B9E8-E06F-ED39-FC1FD775E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3FE1BE-2991-5377-031E-34A9A905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2024-10-21 Mon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6730E8-04D0-7C6D-83A6-F568C3A48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93D380-BACC-91EB-C032-D2458AA68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61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B5D1FC4-F4EB-04A1-FC56-C1FD95C1D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2024-10-21 Mon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863262-D95E-4E61-429E-58B0A6DAA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B7025B-AE34-D687-A6C5-8659F036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66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38C4C-3794-ECF3-20A6-6645C8161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74E2FD-105D-3F99-348E-91175805B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972C79-B22C-A9AD-A0DE-CAE4FEDE2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F721A-2875-AFF9-C321-878F6534E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2024-10-21 Mon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C5A7C4-23D8-84B3-9359-38E342B78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B8311E-53C5-436E-A8E9-944BBA79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105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02A33E-4886-BAA0-3FDC-40F04E53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0355B85-4C9F-4D7C-A6A1-49D8968313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6591BB-BB2E-3652-D243-C17E0FFF7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F95372-C773-1F29-CB89-ED9440C3F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2024-10-21 Mon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B5BAC0-498A-D8AB-2A8C-957D828B0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63B472-0379-4AA4-3E4A-C5CACBA49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720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7DE9C4-997C-96DC-2969-E4C1A61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4C7AFE-93D7-0797-EC4C-03397C071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48503-D5CD-2D87-D59F-D37BFE3C3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CD6CE-6F38-4608-9979-F7148B43D459}" type="datetimeFigureOut">
              <a:rPr lang="ko-KR" altLang="en-US" smtClean="0"/>
              <a:t>2024-10-21 Mon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7BC6A0-E5A7-FA87-F46A-028261FD2C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ko-KR" altLang="en-US" dirty="0" err="1"/>
              <a:t>ㅁㅁㅁㅁ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1081C0-8928-A7A3-BBFF-C52C1D25A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479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LdDnDly1-NB9NqR3JTfB07ozGp_SpdlJ" TargetMode="Externa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9DAE1-2430-4BBA-8A53-45380389D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3382"/>
            <a:ext cx="9144000" cy="2387600"/>
          </a:xfrm>
        </p:spPr>
        <p:txBody>
          <a:bodyPr anchor="ctr"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예약 중개 플랫폼</a:t>
            </a:r>
            <a:b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“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모두의 예약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＂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4635B6-722B-4D91-B9D0-432EA4D4B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9453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Team </a:t>
            </a:r>
          </a:p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양재하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김하겸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오규원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문수현</a:t>
            </a:r>
          </a:p>
        </p:txBody>
      </p:sp>
      <p:sp>
        <p:nvSpPr>
          <p:cNvPr id="10" name="TextBox 1027">
            <a:extLst>
              <a:ext uri="{FF2B5EF4-FFF2-40B4-BE49-F238E27FC236}">
                <a16:creationId xmlns:a16="http://schemas.microsoft.com/office/drawing/2014/main" id="{D6C9EF56-DCB7-4DBC-B103-89A7C9BABF2A}"/>
              </a:ext>
            </a:extLst>
          </p:cNvPr>
          <p:cNvSpPr txBox="1"/>
          <p:nvPr/>
        </p:nvSpPr>
        <p:spPr>
          <a:xfrm>
            <a:off x="5126239" y="86592"/>
            <a:ext cx="70022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MSA</a:t>
            </a:r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기반 </a:t>
            </a:r>
            <a:r>
              <a:rPr lang="ko-KR" alt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플러터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(Dart)</a:t>
            </a:r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활용 자바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(JAVA) </a:t>
            </a:r>
            <a:r>
              <a:rPr lang="ko-KR" alt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프론트엔드</a:t>
            </a:r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ko-KR" alt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백엔드</a:t>
            </a:r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ko-KR" alt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풀스택</a:t>
            </a:r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웹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</a:t>
            </a:r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앱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)</a:t>
            </a:r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개발</a:t>
            </a: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FDDB9935-C7F1-42D9-B9C5-EE190B3E19F1}"/>
              </a:ext>
            </a:extLst>
          </p:cNvPr>
          <p:cNvSpPr txBox="1"/>
          <p:nvPr/>
        </p:nvSpPr>
        <p:spPr>
          <a:xfrm>
            <a:off x="10603838" y="268547"/>
            <a:ext cx="1936974" cy="2539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/>
                <a:ea typeface="G마켓 산스 TTF Light"/>
              </a:rPr>
              <a:t>더조은</a:t>
            </a:r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/>
                <a:ea typeface="G마켓 산스 TTF Light"/>
              </a:rPr>
              <a:t> 아카데미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7B725AA-43EC-4073-88CF-61CBC1502BC3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9B0CF1B-37D3-42B3-ACF3-E86F55B34B7D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0F77593-15CA-42C0-A504-4D5F893E5BA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C2BC9D4-1D84-4C5F-ADD4-F1ECAFD791A4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otel icon in SVG, PNG formats">
            <a:extLst>
              <a:ext uri="{FF2B5EF4-FFF2-40B4-BE49-F238E27FC236}">
                <a16:creationId xmlns:a16="http://schemas.microsoft.com/office/drawing/2014/main" id="{78C84603-41EC-418E-8D78-2C0D9309C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423" y="2904858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sh Spoon Knife icon in SVG, PNG formats">
            <a:extLst>
              <a:ext uri="{FF2B5EF4-FFF2-40B4-BE49-F238E27FC236}">
                <a16:creationId xmlns:a16="http://schemas.microsoft.com/office/drawing/2014/main" id="{E4EC1F71-848C-4F6D-853A-85FE42D0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740" y="2942311"/>
            <a:ext cx="1890259" cy="189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A05B5B-8CA0-B21E-1AA6-810F35CB2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278" y="2891079"/>
            <a:ext cx="1475706" cy="14757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E8AF22-F3CC-8B1C-2686-3604D6C40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843" y="2835437"/>
            <a:ext cx="1890260" cy="18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00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65F43547-BC6F-7049-81F8-604E9B73C9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61892" y="2810503"/>
            <a:ext cx="3334215" cy="2381582"/>
          </a:xfr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EAD9A47-ADE3-4529-6532-CF6CC9CE3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37" y="3073391"/>
            <a:ext cx="4305901" cy="313416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A14FE0C-F1E6-9628-245C-A256649DBC16}"/>
              </a:ext>
            </a:extLst>
          </p:cNvPr>
          <p:cNvSpPr/>
          <p:nvPr/>
        </p:nvSpPr>
        <p:spPr>
          <a:xfrm>
            <a:off x="2619088" y="4106279"/>
            <a:ext cx="1338324" cy="51341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EB457C5-4596-4438-A778-48FF8951A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698" y="745933"/>
            <a:ext cx="4296375" cy="18004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8BF1DC-5CFF-3A9C-2BC3-1F0FE4107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013" y="3945093"/>
            <a:ext cx="3572374" cy="1886213"/>
          </a:xfrm>
          <a:prstGeom prst="rect">
            <a:avLst/>
          </a:prstGeom>
        </p:spPr>
      </p:pic>
      <p:pic>
        <p:nvPicPr>
          <p:cNvPr id="43" name="내용 개체 틀 11">
            <a:extLst>
              <a:ext uri="{FF2B5EF4-FFF2-40B4-BE49-F238E27FC236}">
                <a16:creationId xmlns:a16="http://schemas.microsoft.com/office/drawing/2014/main" id="{0266AF43-EFF1-4602-23B0-E864775F0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79" y="581035"/>
            <a:ext cx="3334215" cy="2381582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BCAFE48-5008-8C6E-70B3-294B9A358AC9}"/>
              </a:ext>
            </a:extLst>
          </p:cNvPr>
          <p:cNvSpPr/>
          <p:nvPr/>
        </p:nvSpPr>
        <p:spPr>
          <a:xfrm>
            <a:off x="1759125" y="2016467"/>
            <a:ext cx="995424" cy="51341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73AE5AF-125B-7941-9E9C-CBF0133BF15B}"/>
              </a:ext>
            </a:extLst>
          </p:cNvPr>
          <p:cNvCxnSpPr/>
          <p:nvPr/>
        </p:nvCxnSpPr>
        <p:spPr>
          <a:xfrm>
            <a:off x="3103687" y="2743200"/>
            <a:ext cx="0" cy="68355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7A88B45-3C18-4EC3-F476-FAC873B14FEB}"/>
              </a:ext>
            </a:extLst>
          </p:cNvPr>
          <p:cNvCxnSpPr/>
          <p:nvPr/>
        </p:nvCxnSpPr>
        <p:spPr>
          <a:xfrm flipV="1">
            <a:off x="5517222" y="2815119"/>
            <a:ext cx="625588" cy="63152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FE74C3B-3F46-5B3E-E557-ACEAF11CF61B}"/>
              </a:ext>
            </a:extLst>
          </p:cNvPr>
          <p:cNvCxnSpPr>
            <a:cxnSpLocks/>
          </p:cNvCxnSpPr>
          <p:nvPr/>
        </p:nvCxnSpPr>
        <p:spPr>
          <a:xfrm>
            <a:off x="9072081" y="2815119"/>
            <a:ext cx="0" cy="78392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90354030-E9CC-4319-BB16-7B5F678A6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22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73B29A-36D3-35E6-F1F0-6EEB172F3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25" y="806262"/>
            <a:ext cx="4486194" cy="5524779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BCAFE48-5008-8C6E-70B3-294B9A358AC9}"/>
              </a:ext>
            </a:extLst>
          </p:cNvPr>
          <p:cNvSpPr/>
          <p:nvPr/>
        </p:nvSpPr>
        <p:spPr>
          <a:xfrm>
            <a:off x="4925658" y="1350571"/>
            <a:ext cx="1665642" cy="352817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A14FE0C-F1E6-9628-245C-A256649DBC16}"/>
              </a:ext>
            </a:extLst>
          </p:cNvPr>
          <p:cNvSpPr/>
          <p:nvPr/>
        </p:nvSpPr>
        <p:spPr>
          <a:xfrm>
            <a:off x="4941787" y="2077412"/>
            <a:ext cx="1649514" cy="40520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AD884F22-3166-F333-B133-B7318D88468B}"/>
              </a:ext>
            </a:extLst>
          </p:cNvPr>
          <p:cNvSpPr txBox="1">
            <a:spLocks/>
          </p:cNvSpPr>
          <p:nvPr/>
        </p:nvSpPr>
        <p:spPr>
          <a:xfrm>
            <a:off x="3022600" y="1760481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disabled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D73BE1A-9DFD-6B9F-EAED-751799B131CA}"/>
              </a:ext>
            </a:extLst>
          </p:cNvPr>
          <p:cNvSpPr/>
          <p:nvPr/>
        </p:nvSpPr>
        <p:spPr>
          <a:xfrm>
            <a:off x="4884064" y="2488911"/>
            <a:ext cx="957936" cy="40520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2D0CC54-DF84-462F-AE37-EAF422969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19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9ECF6B-A460-8E0C-B7AA-CB9B45ADD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04" y="2006254"/>
            <a:ext cx="7325747" cy="3496163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A14FE0C-F1E6-9628-245C-A256649DBC16}"/>
              </a:ext>
            </a:extLst>
          </p:cNvPr>
          <p:cNvSpPr/>
          <p:nvPr/>
        </p:nvSpPr>
        <p:spPr>
          <a:xfrm>
            <a:off x="3639642" y="2626732"/>
            <a:ext cx="6571158" cy="405206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061A35D-7B33-2EB6-DEAB-9F1B2F4355B9}"/>
              </a:ext>
            </a:extLst>
          </p:cNvPr>
          <p:cNvSpPr/>
          <p:nvPr/>
        </p:nvSpPr>
        <p:spPr>
          <a:xfrm>
            <a:off x="3639642" y="3086082"/>
            <a:ext cx="6571158" cy="405206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36C5195-3649-CB34-27C2-4E263816FDCA}"/>
              </a:ext>
            </a:extLst>
          </p:cNvPr>
          <p:cNvSpPr/>
          <p:nvPr/>
        </p:nvSpPr>
        <p:spPr>
          <a:xfrm>
            <a:off x="3665042" y="4136723"/>
            <a:ext cx="6571158" cy="405206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876EF16-74B5-413F-A7A6-41F499D74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9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EC3CC93-F20A-1EB2-3C8D-249D5271E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786" y="1212161"/>
            <a:ext cx="6306430" cy="4629796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BCAFE48-5008-8C6E-70B3-294B9A358AC9}"/>
              </a:ext>
            </a:extLst>
          </p:cNvPr>
          <p:cNvSpPr/>
          <p:nvPr/>
        </p:nvSpPr>
        <p:spPr>
          <a:xfrm>
            <a:off x="3650678" y="1576575"/>
            <a:ext cx="5277422" cy="1433211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A14FE0C-F1E6-9628-245C-A256649DBC16}"/>
              </a:ext>
            </a:extLst>
          </p:cNvPr>
          <p:cNvSpPr/>
          <p:nvPr/>
        </p:nvSpPr>
        <p:spPr>
          <a:xfrm>
            <a:off x="6447102" y="1848026"/>
            <a:ext cx="1820598" cy="405206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AC5214-B64A-4459-8AED-A7ECDCFF5AB7}"/>
              </a:ext>
            </a:extLst>
          </p:cNvPr>
          <p:cNvSpPr/>
          <p:nvPr/>
        </p:nvSpPr>
        <p:spPr>
          <a:xfrm>
            <a:off x="3650678" y="4889500"/>
            <a:ext cx="1149922" cy="520700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ECEE944-619F-3A92-2310-996227B7D26C}"/>
              </a:ext>
            </a:extLst>
          </p:cNvPr>
          <p:cNvSpPr/>
          <p:nvPr/>
        </p:nvSpPr>
        <p:spPr>
          <a:xfrm>
            <a:off x="3492500" y="4254500"/>
            <a:ext cx="2425700" cy="787400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18A829B-9705-47E9-A420-C18489D7B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0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AD884F22-3166-F333-B133-B7318D88468B}"/>
              </a:ext>
            </a:extLst>
          </p:cNvPr>
          <p:cNvSpPr txBox="1">
            <a:spLocks/>
          </p:cNvSpPr>
          <p:nvPr/>
        </p:nvSpPr>
        <p:spPr>
          <a:xfrm>
            <a:off x="3022600" y="1760481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disabled</a:t>
            </a:r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DD8D0D-7BE3-F54A-8B88-4C9B3DD44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0" y="1785711"/>
            <a:ext cx="4438650" cy="42291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FC4430-B629-8B9A-433E-435DD2521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688" y="610522"/>
            <a:ext cx="3982006" cy="2924583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BCAFE48-5008-8C6E-70B3-294B9A358AC9}"/>
              </a:ext>
            </a:extLst>
          </p:cNvPr>
          <p:cNvSpPr/>
          <p:nvPr/>
        </p:nvSpPr>
        <p:spPr>
          <a:xfrm>
            <a:off x="1052259" y="3254001"/>
            <a:ext cx="2028453" cy="944143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A14FE0C-F1E6-9628-245C-A256649DBC16}"/>
              </a:ext>
            </a:extLst>
          </p:cNvPr>
          <p:cNvSpPr/>
          <p:nvPr/>
        </p:nvSpPr>
        <p:spPr>
          <a:xfrm>
            <a:off x="6565732" y="713515"/>
            <a:ext cx="2172117" cy="661269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784666-30EE-7D57-1ABD-9A3EF90B4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092" y="3619330"/>
            <a:ext cx="2972215" cy="248637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350215-CC78-C72A-1C2F-E55885555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927" y="4003870"/>
            <a:ext cx="3200847" cy="1286054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16992CB-A075-2C55-BA25-F93F04F01FAE}"/>
              </a:ext>
            </a:extLst>
          </p:cNvPr>
          <p:cNvSpPr/>
          <p:nvPr/>
        </p:nvSpPr>
        <p:spPr>
          <a:xfrm>
            <a:off x="9522589" y="5104245"/>
            <a:ext cx="1014073" cy="517123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A9083932-4A98-C404-8235-56C7D142A6D8}"/>
              </a:ext>
            </a:extLst>
          </p:cNvPr>
          <p:cNvSpPr txBox="1">
            <a:spLocks/>
          </p:cNvSpPr>
          <p:nvPr/>
        </p:nvSpPr>
        <p:spPr>
          <a:xfrm>
            <a:off x="9522589" y="5829867"/>
            <a:ext cx="2330763" cy="51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enable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AD74F64-9371-4B8C-92C0-43BA569B68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BC8500-0F9D-4A7D-A892-9200C4CBA313}"/>
              </a:ext>
            </a:extLst>
          </p:cNvPr>
          <p:cNvCxnSpPr>
            <a:cxnSpLocks/>
          </p:cNvCxnSpPr>
          <p:nvPr/>
        </p:nvCxnSpPr>
        <p:spPr>
          <a:xfrm flipV="1">
            <a:off x="4771742" y="1566490"/>
            <a:ext cx="636446" cy="44042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7B3D939-A207-49C9-A0E0-8FAB8DCC6F0C}"/>
              </a:ext>
            </a:extLst>
          </p:cNvPr>
          <p:cNvCxnSpPr>
            <a:cxnSpLocks/>
          </p:cNvCxnSpPr>
          <p:nvPr/>
        </p:nvCxnSpPr>
        <p:spPr>
          <a:xfrm>
            <a:off x="7004451" y="3347577"/>
            <a:ext cx="0" cy="55268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F3DA491-F7C4-4C72-AEBF-64A1E655C3CC}"/>
              </a:ext>
            </a:extLst>
          </p:cNvPr>
          <p:cNvCxnSpPr>
            <a:cxnSpLocks/>
          </p:cNvCxnSpPr>
          <p:nvPr/>
        </p:nvCxnSpPr>
        <p:spPr>
          <a:xfrm>
            <a:off x="8708996" y="4752724"/>
            <a:ext cx="735757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692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FC49551F-E655-D8C4-248B-5D311ACC40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/>
          </a:p>
          <a:p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 관련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A974AC-85F7-5765-6EDE-8606CC5A4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80" y="1915535"/>
            <a:ext cx="3366390" cy="42895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1C4785-C48E-06E3-9F33-2FBFF4BA9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647" y="1434788"/>
            <a:ext cx="3260837" cy="46395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B47150C-4F92-0C6D-C296-ACA18C301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069" y="1437337"/>
            <a:ext cx="3097224" cy="43955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555E66-5923-4426-ADFB-CB9AE911C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90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수행경과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FC49551F-E655-D8C4-248B-5D311ACC40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/>
          </a:p>
          <a:p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 관련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6C7F86-9886-C52A-4667-F7EE41F1B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83" y="1960682"/>
            <a:ext cx="4447900" cy="39272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B5D911-7540-3042-6842-ED9802A6D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152" y="627595"/>
            <a:ext cx="3647046" cy="55884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90C7BE-FD65-4C0E-A945-02E925EFC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37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수행경과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FC49551F-E655-D8C4-248B-5D311ACC40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예약 하는 방법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090C7BE-FD65-4C0E-A945-02E925EFC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sp>
        <p:nvSpPr>
          <p:cNvPr id="3" name="내용 개체 틀 12">
            <a:extLst>
              <a:ext uri="{FF2B5EF4-FFF2-40B4-BE49-F238E27FC236}">
                <a16:creationId xmlns:a16="http://schemas.microsoft.com/office/drawing/2014/main" id="{F8B3C1C2-D730-F53E-CB4A-2C5D65EEF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+mn-ea"/>
              </a:rPr>
              <a:t>메인 화면에서 회원가입 후 로그인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로그인 후 보이는 마이페이지에서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예약 장소 검색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 클릭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ko-KR" altLang="en-US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065BCF-48A6-12F7-4A2D-D8EC19872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70" y="1789025"/>
            <a:ext cx="5602143" cy="439319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8582FE6-BD88-9785-CE44-CB437581F7DC}"/>
              </a:ext>
            </a:extLst>
          </p:cNvPr>
          <p:cNvSpPr/>
          <p:nvPr/>
        </p:nvSpPr>
        <p:spPr>
          <a:xfrm>
            <a:off x="956927" y="2905743"/>
            <a:ext cx="2331395" cy="1325563"/>
          </a:xfrm>
          <a:prstGeom prst="roundRect">
            <a:avLst>
              <a:gd name="adj" fmla="val 8202"/>
            </a:avLst>
          </a:prstGeom>
          <a:noFill/>
          <a:ln w="31750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727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2EF2758-3ADE-4E6E-A0E3-06E31BA7D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sp>
        <p:nvSpPr>
          <p:cNvPr id="19" name="내용 개체 틀 12">
            <a:extLst>
              <a:ext uri="{FF2B5EF4-FFF2-40B4-BE49-F238E27FC236}">
                <a16:creationId xmlns:a16="http://schemas.microsoft.com/office/drawing/2014/main" id="{2CD2AEE7-26C3-3CC9-507E-D62E4AFBCDC1}"/>
              </a:ext>
            </a:extLst>
          </p:cNvPr>
          <p:cNvSpPr txBox="1">
            <a:spLocks/>
          </p:cNvSpPr>
          <p:nvPr/>
        </p:nvSpPr>
        <p:spPr>
          <a:xfrm>
            <a:off x="6173728" y="1821218"/>
            <a:ext cx="5181600" cy="3726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err="1">
                <a:latin typeface="+mn-ea"/>
              </a:rPr>
              <a:t>검색란에</a:t>
            </a:r>
            <a:r>
              <a:rPr lang="ko-KR" altLang="en-US" dirty="0">
                <a:latin typeface="+mn-ea"/>
              </a:rPr>
              <a:t> 검색 </a:t>
            </a:r>
            <a:r>
              <a:rPr lang="en-US" altLang="ko-KR" dirty="0">
                <a:latin typeface="+mn-ea"/>
              </a:rPr>
              <a:t>ex)</a:t>
            </a:r>
            <a:r>
              <a:rPr lang="ko-KR" altLang="en-US" dirty="0">
                <a:latin typeface="+mn-ea"/>
              </a:rPr>
              <a:t>헤어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지도에서 보기 </a:t>
            </a: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마커에 팝업 표시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장소이름 클릭 </a:t>
            </a:r>
            <a:r>
              <a:rPr lang="en-US" altLang="ko-KR" dirty="0">
                <a:latin typeface="+mn-ea"/>
              </a:rPr>
              <a:t>- 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해당 사업장 상세 정보 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페이지로 이동</a:t>
            </a:r>
            <a:endParaRPr lang="en-US" altLang="ko-KR" dirty="0">
              <a:latin typeface="+mn-ea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78A155DB-D2B0-60D4-C5AE-599736DA1F58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예약 하는 방법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35ACAFF-8DCB-68CF-8F10-EC1430C16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55" y="1763782"/>
            <a:ext cx="5181598" cy="4426224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DBB8B66-3AA0-2F78-96AD-800A3514C67E}"/>
              </a:ext>
            </a:extLst>
          </p:cNvPr>
          <p:cNvSpPr/>
          <p:nvPr/>
        </p:nvSpPr>
        <p:spPr>
          <a:xfrm>
            <a:off x="631009" y="2161505"/>
            <a:ext cx="1799796" cy="344302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77A09FC-B289-0F79-6F75-A73C3F144578}"/>
              </a:ext>
            </a:extLst>
          </p:cNvPr>
          <p:cNvSpPr/>
          <p:nvPr/>
        </p:nvSpPr>
        <p:spPr>
          <a:xfrm>
            <a:off x="623063" y="1831723"/>
            <a:ext cx="438007" cy="278268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146F342-2A56-C794-44B9-F12534A49C6E}"/>
              </a:ext>
            </a:extLst>
          </p:cNvPr>
          <p:cNvSpPr/>
          <p:nvPr/>
        </p:nvSpPr>
        <p:spPr>
          <a:xfrm>
            <a:off x="694325" y="4066215"/>
            <a:ext cx="1679598" cy="344302"/>
          </a:xfrm>
          <a:prstGeom prst="roundRect">
            <a:avLst>
              <a:gd name="adj" fmla="val 6330"/>
            </a:avLst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75AF4CA-8400-74CE-F729-6D7CB6E4CCAB}"/>
              </a:ext>
            </a:extLst>
          </p:cNvPr>
          <p:cNvSpPr/>
          <p:nvPr/>
        </p:nvSpPr>
        <p:spPr>
          <a:xfrm>
            <a:off x="4149969" y="2989055"/>
            <a:ext cx="1195754" cy="1753261"/>
          </a:xfrm>
          <a:prstGeom prst="roundRect">
            <a:avLst>
              <a:gd name="adj" fmla="val 6330"/>
            </a:avLst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78A0B42-ABB7-0909-9503-CCBDC7A95C46}"/>
              </a:ext>
            </a:extLst>
          </p:cNvPr>
          <p:cNvSpPr/>
          <p:nvPr/>
        </p:nvSpPr>
        <p:spPr>
          <a:xfrm>
            <a:off x="666177" y="2545314"/>
            <a:ext cx="1127454" cy="171510"/>
          </a:xfrm>
          <a:prstGeom prst="roundRect">
            <a:avLst>
              <a:gd name="adj" fmla="val 6330"/>
            </a:avLst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515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예약 하는 방법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63EE115-F232-A06E-BFC4-BECCCB60E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48" y="1848026"/>
            <a:ext cx="4859369" cy="41322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8593DC0-DFFA-DD5D-4420-E7F3752F9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150" y="752092"/>
            <a:ext cx="6218102" cy="31844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888C178-82A0-48BD-9FE0-02AEAD741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sp>
        <p:nvSpPr>
          <p:cNvPr id="3" name="내용 개체 틀 12">
            <a:extLst>
              <a:ext uri="{FF2B5EF4-FFF2-40B4-BE49-F238E27FC236}">
                <a16:creationId xmlns:a16="http://schemas.microsoft.com/office/drawing/2014/main" id="{A9627797-927B-4677-8786-6CEC3D4C324C}"/>
              </a:ext>
            </a:extLst>
          </p:cNvPr>
          <p:cNvSpPr txBox="1">
            <a:spLocks/>
          </p:cNvSpPr>
          <p:nvPr/>
        </p:nvSpPr>
        <p:spPr>
          <a:xfrm>
            <a:off x="5473947" y="4360723"/>
            <a:ext cx="6218101" cy="1794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+mn-ea"/>
              </a:rPr>
              <a:t>업로드한 이미지 확인 가능</a:t>
            </a:r>
            <a:endParaRPr lang="en-US" altLang="ko-KR" sz="2000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+mn-ea"/>
              </a:rPr>
              <a:t>서비스 이름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설명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가격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예상소요시간 확인 가능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5609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9DAE1-2430-4BBA-8A53-45380389D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목차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4635B6-722B-4D91-B9D0-432EA4D4B1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개요</a:t>
            </a:r>
            <a:endParaRPr lang="en-US" altLang="ko-KR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개발환경</a:t>
            </a:r>
            <a:endParaRPr lang="en-US" altLang="ko-KR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팀 구성 및 역할</a:t>
            </a:r>
            <a:endParaRPr lang="en-US" altLang="ko-KR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  <a:endParaRPr lang="en-US" altLang="ko-KR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자체 평가의견</a:t>
            </a:r>
          </a:p>
        </p:txBody>
      </p:sp>
      <p:sp>
        <p:nvSpPr>
          <p:cNvPr id="10" name="TextBox 1027">
            <a:extLst>
              <a:ext uri="{FF2B5EF4-FFF2-40B4-BE49-F238E27FC236}">
                <a16:creationId xmlns:a16="http://schemas.microsoft.com/office/drawing/2014/main" id="{D6C9EF56-DCB7-4DBC-B103-89A7C9BABF2A}"/>
              </a:ext>
            </a:extLst>
          </p:cNvPr>
          <p:cNvSpPr txBox="1"/>
          <p:nvPr/>
        </p:nvSpPr>
        <p:spPr>
          <a:xfrm>
            <a:off x="5126239" y="86592"/>
            <a:ext cx="70022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MSA</a:t>
            </a:r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기반 </a:t>
            </a:r>
            <a:r>
              <a:rPr lang="ko-KR" alt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플러터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(Dart)</a:t>
            </a:r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활용 자바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(JAVA) </a:t>
            </a:r>
            <a:r>
              <a:rPr lang="ko-KR" alt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프론트엔드</a:t>
            </a:r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ko-KR" alt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백엔드</a:t>
            </a:r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ko-KR" alt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풀스택</a:t>
            </a:r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웹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</a:t>
            </a:r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앱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)</a:t>
            </a:r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개발</a:t>
            </a: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FDDB9935-C7F1-42D9-B9C5-EE190B3E19F1}"/>
              </a:ext>
            </a:extLst>
          </p:cNvPr>
          <p:cNvSpPr txBox="1"/>
          <p:nvPr/>
        </p:nvSpPr>
        <p:spPr>
          <a:xfrm>
            <a:off x="10603838" y="255484"/>
            <a:ext cx="19369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/>
                <a:ea typeface="G마켓 산스 TTF Light"/>
              </a:rPr>
              <a:t>더조은</a:t>
            </a:r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/>
                <a:ea typeface="G마켓 산스 TTF Light"/>
              </a:rPr>
              <a:t> 아카데미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7B725AA-43EC-4073-88CF-61CBC1502BC3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9B0CF1B-37D3-42B3-ACF3-E86F55B34B7D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0F77593-15CA-42C0-A504-4D5F893E5BA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C2BC9D4-1D84-4C5F-ADD4-F1ECAFD791A4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otel icon in SVG, PNG formats">
            <a:extLst>
              <a:ext uri="{FF2B5EF4-FFF2-40B4-BE49-F238E27FC236}">
                <a16:creationId xmlns:a16="http://schemas.microsoft.com/office/drawing/2014/main" id="{78C84603-41EC-418E-8D78-2C0D9309C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958" y="1424861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sh Spoon Knife icon in SVG, PNG formats">
            <a:extLst>
              <a:ext uri="{FF2B5EF4-FFF2-40B4-BE49-F238E27FC236}">
                <a16:creationId xmlns:a16="http://schemas.microsoft.com/office/drawing/2014/main" id="{E4EC1F71-848C-4F6D-853A-85FE42D0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958" y="3663979"/>
            <a:ext cx="1890259" cy="189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ED3E09-1523-473B-906A-3719BEEF9FDE}"/>
              </a:ext>
            </a:extLst>
          </p:cNvPr>
          <p:cNvSpPr txBox="1"/>
          <p:nvPr/>
        </p:nvSpPr>
        <p:spPr>
          <a:xfrm>
            <a:off x="4650593" y="6419035"/>
            <a:ext cx="626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358C8A-3A73-0213-FEA3-FF026FA08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581" y="1338954"/>
            <a:ext cx="1567383" cy="15673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81774A-8DFC-126A-00F1-94C2D5B67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581" y="3663978"/>
            <a:ext cx="1890260" cy="18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58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휴먼편지체" panose="02030504000101010101" pitchFamily="18" charset="-127"/>
                <a:ea typeface="휴먼편지체" panose="02030504000101010101" pitchFamily="18" charset="-127"/>
                <a:cs typeface="+mn-cs"/>
              </a:rPr>
              <a:t>Clean Code-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휴먼편지체" panose="02030504000101010101" pitchFamily="18" charset="-127"/>
                <a:ea typeface="휴먼편지체" panose="02030504000101010101" pitchFamily="18" charset="-127"/>
                <a:cs typeface="+mn-cs"/>
              </a:rPr>
              <a:t>깔끔한 코드를 만들자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휴먼편지체" panose="02030504000101010101" pitchFamily="18" charset="-127"/>
              <a:ea typeface="휴먼편지체" panose="02030504000101010101" pitchFamily="18" charset="-127"/>
              <a:cs typeface="+mn-cs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예약 하는 방법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E2EF33-AED6-16D1-C6EF-51B7C8191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04" y="1848026"/>
            <a:ext cx="5143525" cy="427735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C1B64D4-4DEA-491D-FDB9-F1CE1A205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205" y="823263"/>
            <a:ext cx="3748517" cy="5238642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DB7CB43-B8D3-197D-7045-3F47FDECB538}"/>
              </a:ext>
            </a:extLst>
          </p:cNvPr>
          <p:cNvSpPr/>
          <p:nvPr/>
        </p:nvSpPr>
        <p:spPr>
          <a:xfrm>
            <a:off x="7238516" y="877751"/>
            <a:ext cx="1120048" cy="1189466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C75214E-F962-6D8C-89A8-5D5894CB8B9E}"/>
              </a:ext>
            </a:extLst>
          </p:cNvPr>
          <p:cNvSpPr/>
          <p:nvPr/>
        </p:nvSpPr>
        <p:spPr>
          <a:xfrm>
            <a:off x="8475805" y="2070380"/>
            <a:ext cx="1120048" cy="1189466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F3A8972-1A21-85E6-277C-0067A183C124}"/>
              </a:ext>
            </a:extLst>
          </p:cNvPr>
          <p:cNvSpPr/>
          <p:nvPr/>
        </p:nvSpPr>
        <p:spPr>
          <a:xfrm>
            <a:off x="9767580" y="2072193"/>
            <a:ext cx="1120048" cy="1189466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B08E399-D88F-4CD4-B5C8-6269FC0E0693}"/>
              </a:ext>
            </a:extLst>
          </p:cNvPr>
          <p:cNvSpPr/>
          <p:nvPr/>
        </p:nvSpPr>
        <p:spPr>
          <a:xfrm>
            <a:off x="8729407" y="5788775"/>
            <a:ext cx="658857" cy="295424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9DABCE-13DE-4658-A165-D1EDE4E7A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sp>
        <p:nvSpPr>
          <p:cNvPr id="3" name="내용 개체 틀 12">
            <a:extLst>
              <a:ext uri="{FF2B5EF4-FFF2-40B4-BE49-F238E27FC236}">
                <a16:creationId xmlns:a16="http://schemas.microsoft.com/office/drawing/2014/main" id="{C3D03C2A-510B-CD49-1A86-205C641CB4C6}"/>
              </a:ext>
            </a:extLst>
          </p:cNvPr>
          <p:cNvSpPr txBox="1">
            <a:spLocks/>
          </p:cNvSpPr>
          <p:nvPr/>
        </p:nvSpPr>
        <p:spPr>
          <a:xfrm>
            <a:off x="8459794" y="4737062"/>
            <a:ext cx="3202802" cy="1298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필요한 서비스들 선택하여</a:t>
            </a:r>
            <a:br>
              <a:rPr lang="en-US" altLang="ko-KR" sz="2000" dirty="0"/>
            </a:br>
            <a:r>
              <a:rPr lang="ko-KR" altLang="en-US" sz="2000" dirty="0"/>
              <a:t>다음단계로 진행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48098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예약 하는 방법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4B3953-2DA5-B2EF-9E10-F17AF657E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368" y="1044534"/>
            <a:ext cx="4790055" cy="4804226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666A325-C147-903C-E6EA-B5699E521968}"/>
              </a:ext>
            </a:extLst>
          </p:cNvPr>
          <p:cNvSpPr/>
          <p:nvPr/>
        </p:nvSpPr>
        <p:spPr>
          <a:xfrm>
            <a:off x="9527692" y="3279040"/>
            <a:ext cx="864537" cy="378560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3AAE93E-7EE6-1709-2534-8EA8529D3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29" y="1848026"/>
            <a:ext cx="3869033" cy="34480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16BC1D1-9476-4117-8FEF-0355C77D2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sp>
        <p:nvSpPr>
          <p:cNvPr id="3" name="내용 개체 틀 12">
            <a:extLst>
              <a:ext uri="{FF2B5EF4-FFF2-40B4-BE49-F238E27FC236}">
                <a16:creationId xmlns:a16="http://schemas.microsoft.com/office/drawing/2014/main" id="{E3D6EB8E-691B-B18A-0013-98B9B2978574}"/>
              </a:ext>
            </a:extLst>
          </p:cNvPr>
          <p:cNvSpPr txBox="1">
            <a:spLocks/>
          </p:cNvSpPr>
          <p:nvPr/>
        </p:nvSpPr>
        <p:spPr>
          <a:xfrm>
            <a:off x="2172350" y="5469156"/>
            <a:ext cx="3202802" cy="1298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방문하고 싶은 날짜 선택</a:t>
            </a:r>
            <a:endParaRPr lang="en-US" altLang="ko-KR" sz="2000" dirty="0"/>
          </a:p>
        </p:txBody>
      </p:sp>
      <p:sp>
        <p:nvSpPr>
          <p:cNvPr id="9" name="내용 개체 틀 12">
            <a:extLst>
              <a:ext uri="{FF2B5EF4-FFF2-40B4-BE49-F238E27FC236}">
                <a16:creationId xmlns:a16="http://schemas.microsoft.com/office/drawing/2014/main" id="{CD494666-5111-09B3-45E9-B96915F02CAD}"/>
              </a:ext>
            </a:extLst>
          </p:cNvPr>
          <p:cNvSpPr txBox="1">
            <a:spLocks/>
          </p:cNvSpPr>
          <p:nvPr/>
        </p:nvSpPr>
        <p:spPr>
          <a:xfrm>
            <a:off x="8790828" y="5710931"/>
            <a:ext cx="3202802" cy="1298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방문하고 싶은 시간 선택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011726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5113D9-62BA-FCEE-80F8-AD1EEE079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893" y="984713"/>
            <a:ext cx="5809207" cy="49756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C87B28-312E-602C-BBB9-FEE50DCF2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56" y="1705244"/>
            <a:ext cx="4072676" cy="41131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B75830-17DE-44B8-9228-ACB99CE06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sp>
        <p:nvSpPr>
          <p:cNvPr id="3" name="내용 개체 틀 12">
            <a:extLst>
              <a:ext uri="{FF2B5EF4-FFF2-40B4-BE49-F238E27FC236}">
                <a16:creationId xmlns:a16="http://schemas.microsoft.com/office/drawing/2014/main" id="{AC4637C0-E5E2-F379-258F-B199D2E1096C}"/>
              </a:ext>
            </a:extLst>
          </p:cNvPr>
          <p:cNvSpPr txBox="1">
            <a:spLocks/>
          </p:cNvSpPr>
          <p:nvPr/>
        </p:nvSpPr>
        <p:spPr>
          <a:xfrm>
            <a:off x="7780282" y="5351885"/>
            <a:ext cx="3202802" cy="12984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예약 정보 확인 가능</a:t>
            </a:r>
            <a:br>
              <a:rPr lang="en-US" altLang="ko-KR" sz="2000" dirty="0"/>
            </a:br>
            <a:r>
              <a:rPr lang="ko-KR" altLang="en-US" sz="2000" dirty="0"/>
              <a:t>필요 시 메모 기입 가능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>
                <a:solidFill>
                  <a:srgbClr val="FF0000"/>
                </a:solidFill>
              </a:rPr>
              <a:t> 예약 하기</a:t>
            </a:r>
            <a:br>
              <a:rPr lang="en-US" altLang="ko-KR" sz="2000" dirty="0"/>
            </a:br>
            <a:endParaRPr lang="en-US" altLang="ko-KR" sz="20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04DBD41-826C-DE8F-1558-A380844ACBD5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예약 하는 방법</a:t>
            </a:r>
          </a:p>
        </p:txBody>
      </p:sp>
    </p:spTree>
    <p:extLst>
      <p:ext uri="{BB962C8B-B14F-4D97-AF65-F5344CB8AC3E}">
        <p14:creationId xmlns:p14="http://schemas.microsoft.com/office/powerpoint/2010/main" val="11582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예약 완료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21BE6A-9444-37D1-7127-8FA702F56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816" y="1436917"/>
            <a:ext cx="6887057" cy="45766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0BD5E1-4A27-49FD-8FA0-FB41CB767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0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D0BA0C0-2128-7267-89BA-84D39F747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231" y="1010192"/>
            <a:ext cx="6030093" cy="48082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6CCA94E-0BBF-EBD6-81AB-E2BC3374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71" y="2088862"/>
            <a:ext cx="4725177" cy="293427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예약주문 확인하기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8582FE6-BD88-9785-CE44-CB437581F7DC}"/>
              </a:ext>
            </a:extLst>
          </p:cNvPr>
          <p:cNvSpPr/>
          <p:nvPr/>
        </p:nvSpPr>
        <p:spPr>
          <a:xfrm>
            <a:off x="2950660" y="2397437"/>
            <a:ext cx="2114826" cy="1115021"/>
          </a:xfrm>
          <a:prstGeom prst="roundRect">
            <a:avLst/>
          </a:prstGeom>
          <a:noFill/>
          <a:ln w="57150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CB7FDD7-C3FA-B8D1-0E67-7D5C3D057418}"/>
              </a:ext>
            </a:extLst>
          </p:cNvPr>
          <p:cNvSpPr/>
          <p:nvPr/>
        </p:nvSpPr>
        <p:spPr>
          <a:xfrm>
            <a:off x="6076239" y="3612937"/>
            <a:ext cx="758650" cy="455512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7D36E54-D5BE-4F41-9AEC-E641295C1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 예약주문 상세보기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1EDB506-9958-9A88-37D7-6D8E385B9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278" y="2425525"/>
            <a:ext cx="4324954" cy="2229161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6326B10-05AA-A286-A0C7-94EABCE05032}"/>
              </a:ext>
            </a:extLst>
          </p:cNvPr>
          <p:cNvSpPr/>
          <p:nvPr/>
        </p:nvSpPr>
        <p:spPr>
          <a:xfrm>
            <a:off x="1567542" y="3792584"/>
            <a:ext cx="1389744" cy="700359"/>
          </a:xfrm>
          <a:prstGeom prst="roundRect">
            <a:avLst/>
          </a:prstGeom>
          <a:noFill/>
          <a:ln w="57150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53A6E4-71BA-62F2-B988-BBC137E7B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140" y="729476"/>
            <a:ext cx="3717582" cy="53233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BC3260-DCEB-4C6D-8254-E3341E9B5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65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수행경과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FC49551F-E655-D8C4-248B-5D311ACC40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예약 받는 방법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090C7BE-FD65-4C0E-A945-02E925EFC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sp>
        <p:nvSpPr>
          <p:cNvPr id="3" name="내용 개체 틀 12">
            <a:extLst>
              <a:ext uri="{FF2B5EF4-FFF2-40B4-BE49-F238E27FC236}">
                <a16:creationId xmlns:a16="http://schemas.microsoft.com/office/drawing/2014/main" id="{F8B3C1C2-D730-F53E-CB4A-2C5D65EEF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3015" y="1690688"/>
            <a:ext cx="5181600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회원가입 </a:t>
            </a:r>
            <a:r>
              <a:rPr lang="en-US" altLang="ko-KR" dirty="0"/>
              <a:t>– </a:t>
            </a:r>
            <a:r>
              <a:rPr lang="ko-KR" altLang="en-US" dirty="0"/>
              <a:t>로그인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마이페이지 </a:t>
            </a:r>
            <a:r>
              <a:rPr lang="en-US" altLang="ko-KR" dirty="0"/>
              <a:t>-</a:t>
            </a:r>
            <a:r>
              <a:rPr lang="ko-KR" altLang="en-US" dirty="0"/>
              <a:t> 사업자회원 전환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712010D-71C1-0F9E-D429-C3E75D7DE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141" y="1873216"/>
            <a:ext cx="3068588" cy="442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83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예약 받는 방법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BC9ADB-4C53-30E7-5BB7-C0F5E872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27" y="1790025"/>
            <a:ext cx="4009568" cy="4190224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638EF3B-38B5-DE07-0BE1-DD2B1A41DED9}"/>
              </a:ext>
            </a:extLst>
          </p:cNvPr>
          <p:cNvSpPr/>
          <p:nvPr/>
        </p:nvSpPr>
        <p:spPr>
          <a:xfrm>
            <a:off x="1090098" y="2086673"/>
            <a:ext cx="1670908" cy="842481"/>
          </a:xfrm>
          <a:prstGeom prst="roundRect">
            <a:avLst/>
          </a:prstGeom>
          <a:noFill/>
          <a:ln w="57150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467513-DFC3-477B-A5E2-DD85B068A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sp>
        <p:nvSpPr>
          <p:cNvPr id="3" name="내용 개체 틀 12">
            <a:extLst>
              <a:ext uri="{FF2B5EF4-FFF2-40B4-BE49-F238E27FC236}">
                <a16:creationId xmlns:a16="http://schemas.microsoft.com/office/drawing/2014/main" id="{64FAA664-0A8D-C774-8143-1E94EDEAE1A7}"/>
              </a:ext>
            </a:extLst>
          </p:cNvPr>
          <p:cNvSpPr txBox="1">
            <a:spLocks/>
          </p:cNvSpPr>
          <p:nvPr/>
        </p:nvSpPr>
        <p:spPr>
          <a:xfrm>
            <a:off x="5005775" y="1540532"/>
            <a:ext cx="6815515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사업자 회원</a:t>
            </a:r>
            <a:r>
              <a:rPr lang="en-US" altLang="ko-KR" dirty="0"/>
              <a:t>(vendor</a:t>
            </a:r>
            <a:r>
              <a:rPr lang="ko-KR" altLang="en-US" dirty="0"/>
              <a:t>권한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마이페이지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내 사업장 정보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5090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예약 받는 방법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–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사업장 소개 등록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467513-DFC3-477B-A5E2-DD85B068A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B7DBFA-FEDE-8AA6-1780-1D76909B6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05" y="1846596"/>
            <a:ext cx="3903082" cy="43285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E8C6BF-CEE2-CDF1-3DC3-21F74851D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061" y="764690"/>
            <a:ext cx="4526076" cy="449877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0B51087-A59A-7E18-CDAB-555AB8A256D9}"/>
              </a:ext>
            </a:extLst>
          </p:cNvPr>
          <p:cNvCxnSpPr>
            <a:cxnSpLocks/>
          </p:cNvCxnSpPr>
          <p:nvPr/>
        </p:nvCxnSpPr>
        <p:spPr>
          <a:xfrm>
            <a:off x="1768343" y="3347762"/>
            <a:ext cx="5425945" cy="8123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내용 개체 틀 12">
            <a:extLst>
              <a:ext uri="{FF2B5EF4-FFF2-40B4-BE49-F238E27FC236}">
                <a16:creationId xmlns:a16="http://schemas.microsoft.com/office/drawing/2014/main" id="{49326FED-4A93-562F-FDDA-50D3059CD87F}"/>
              </a:ext>
            </a:extLst>
          </p:cNvPr>
          <p:cNvSpPr txBox="1">
            <a:spLocks/>
          </p:cNvSpPr>
          <p:nvPr/>
        </p:nvSpPr>
        <p:spPr>
          <a:xfrm>
            <a:off x="6172200" y="1594532"/>
            <a:ext cx="5181600" cy="458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err="1"/>
              <a:t>소개글</a:t>
            </a:r>
            <a:r>
              <a:rPr lang="en-US" altLang="ko-KR" sz="1800" dirty="0"/>
              <a:t>,</a:t>
            </a:r>
            <a:r>
              <a:rPr lang="ko-KR" altLang="en-US" sz="1800" dirty="0"/>
              <a:t>사진 등록 가능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왼쪽 </a:t>
            </a:r>
            <a:r>
              <a:rPr lang="en-US" altLang="ko-KR" sz="1800" dirty="0"/>
              <a:t>: </a:t>
            </a:r>
            <a:r>
              <a:rPr lang="ko-KR" altLang="en-US" sz="1800" dirty="0"/>
              <a:t>사업자가 등록</a:t>
            </a:r>
            <a:r>
              <a:rPr lang="en-US" altLang="ko-KR" sz="1800" dirty="0"/>
              <a:t>,  </a:t>
            </a:r>
            <a:r>
              <a:rPr lang="ko-KR" altLang="en-US" sz="1800" dirty="0"/>
              <a:t>오른쪽 </a:t>
            </a:r>
            <a:r>
              <a:rPr lang="en-US" altLang="ko-KR" sz="1800" dirty="0"/>
              <a:t>: </a:t>
            </a:r>
            <a:r>
              <a:rPr lang="ko-KR" altLang="en-US" sz="1800" dirty="0"/>
              <a:t>회원에게 보여지는 곳</a:t>
            </a:r>
            <a:endParaRPr lang="en-US" altLang="ko-KR" sz="1800" dirty="0"/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86047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AEDC93-892D-5FAB-67A5-28E8C997D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27" y="1790025"/>
            <a:ext cx="4009568" cy="4190224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E2DF027-F961-9F0D-13FA-140F9E4A41C3}"/>
              </a:ext>
            </a:extLst>
          </p:cNvPr>
          <p:cNvSpPr/>
          <p:nvPr/>
        </p:nvSpPr>
        <p:spPr>
          <a:xfrm>
            <a:off x="2889867" y="2086673"/>
            <a:ext cx="1670908" cy="842481"/>
          </a:xfrm>
          <a:prstGeom prst="roundRect">
            <a:avLst/>
          </a:prstGeom>
          <a:noFill/>
          <a:ln w="57150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예약 받는 방법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–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서비스 항목 등록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907F009-9FBD-1026-5ED8-91621E64FA3F}"/>
              </a:ext>
            </a:extLst>
          </p:cNvPr>
          <p:cNvSpPr/>
          <p:nvPr/>
        </p:nvSpPr>
        <p:spPr>
          <a:xfrm>
            <a:off x="3021253" y="2582694"/>
            <a:ext cx="455576" cy="251506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AD6B36E-EDA0-F8FD-FA09-3181436B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955" y="669144"/>
            <a:ext cx="4245401" cy="55477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0E2009-DEDA-4C2D-91A7-C54FF9E4B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11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9700AAF-BED6-4813-BBC3-FBA756C59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서비스 명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예약 중개 플랫폼 “모두의 예약”</a:t>
            </a:r>
            <a:endParaRPr lang="en-US" altLang="ko-KR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>
              <a:buNone/>
            </a:pPr>
            <a:endParaRPr lang="ko-KR" altLang="ko-KR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선정 사유</a:t>
            </a:r>
          </a:p>
          <a:p>
            <a:pPr marL="457200" lvl="1" indent="0">
              <a:buNone/>
            </a:pPr>
            <a:r>
              <a:rPr lang="ko-KR" altLang="en-US" dirty="0"/>
              <a:t>전화 예약 일정 조율의 번거로움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lvl="1" indent="0">
              <a:buNone/>
            </a:pPr>
            <a:r>
              <a:rPr lang="ko-KR" altLang="en-US" dirty="0"/>
              <a:t>해당 업소의 전체 스케줄 확인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직접 선택할 수 있는 시스템의 필요성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목표</a:t>
            </a:r>
          </a:p>
          <a:p>
            <a:pPr marL="457200" lvl="1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다양한 분야의 서비스를 아우르는 허브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플랫폼 제작</a:t>
            </a:r>
            <a:endParaRPr lang="en-US" altLang="ko-KR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기대효과 </a:t>
            </a:r>
          </a:p>
          <a:p>
            <a:pPr marL="457200" lvl="1" indent="0">
              <a:buNone/>
            </a:pP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예약서비스 이용 편의성 향상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EC8FADC-4DE0-4E92-87B0-A92120335502}"/>
              </a:ext>
            </a:extLst>
          </p:cNvPr>
          <p:cNvSpPr txBox="1">
            <a:spLocks/>
          </p:cNvSpPr>
          <p:nvPr/>
        </p:nvSpPr>
        <p:spPr>
          <a:xfrm>
            <a:off x="838200" y="3789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05AC78-F557-46BC-BE76-66906D8BC04B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7908D7E-D677-47D5-B16E-874A56A26491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7A2A6D-E47A-41D3-9C12-EF5DE239320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9C290CD-1124-4659-B72E-860EE8E6A58F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31CD5DF-62C8-401E-A144-0B6261230C5F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D2BB75-28C4-4EC6-BBA2-8C270E139DCD}"/>
              </a:ext>
            </a:extLst>
          </p:cNvPr>
          <p:cNvSpPr txBox="1">
            <a:spLocks/>
          </p:cNvSpPr>
          <p:nvPr/>
        </p:nvSpPr>
        <p:spPr>
          <a:xfrm>
            <a:off x="990600" y="8361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9C4EF8B-0421-4523-91E4-9CE452029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29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F197070C-3D46-4164-78DF-36DF0720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54" y="1803069"/>
            <a:ext cx="3973741" cy="213358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예약 받는 방법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460301F-CF26-86FF-0E14-BA2D0880F757}"/>
              </a:ext>
            </a:extLst>
          </p:cNvPr>
          <p:cNvSpPr/>
          <p:nvPr/>
        </p:nvSpPr>
        <p:spPr>
          <a:xfrm>
            <a:off x="2889867" y="2086673"/>
            <a:ext cx="1670908" cy="842481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42BF4F9-D70F-4293-8B5A-4FE844589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FB456D-725A-BE25-CEBD-EBBF55B92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329" y="662433"/>
            <a:ext cx="4418264" cy="43916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666D51E-468E-121F-7F34-6735C2C06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54" y="4419613"/>
            <a:ext cx="4031193" cy="1398802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F6F0DF6-D6AB-5BD4-B787-BE80126786C5}"/>
              </a:ext>
            </a:extLst>
          </p:cNvPr>
          <p:cNvCxnSpPr>
            <a:cxnSpLocks/>
          </p:cNvCxnSpPr>
          <p:nvPr/>
        </p:nvCxnSpPr>
        <p:spPr>
          <a:xfrm flipV="1">
            <a:off x="5011615" y="5029200"/>
            <a:ext cx="1362808" cy="25497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A9A316B-DC9F-E724-4237-D82AC9C534E6}"/>
              </a:ext>
            </a:extLst>
          </p:cNvPr>
          <p:cNvSpPr/>
          <p:nvPr/>
        </p:nvSpPr>
        <p:spPr>
          <a:xfrm>
            <a:off x="909854" y="4449280"/>
            <a:ext cx="3973740" cy="1398797"/>
          </a:xfrm>
          <a:prstGeom prst="roundRect">
            <a:avLst>
              <a:gd name="adj" fmla="val 5353"/>
            </a:avLst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923CA3E-C6DD-1FC0-074D-DD1CF3D92C8B}"/>
              </a:ext>
            </a:extLst>
          </p:cNvPr>
          <p:cNvSpPr/>
          <p:nvPr/>
        </p:nvSpPr>
        <p:spPr>
          <a:xfrm>
            <a:off x="7040321" y="3767989"/>
            <a:ext cx="3785856" cy="1325563"/>
          </a:xfrm>
          <a:prstGeom prst="roundRect">
            <a:avLst>
              <a:gd name="adj" fmla="val 5353"/>
            </a:avLst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67229D3-9EFE-AC77-79ED-5890F4097459}"/>
              </a:ext>
            </a:extLst>
          </p:cNvPr>
          <p:cNvCxnSpPr>
            <a:cxnSpLocks/>
          </p:cNvCxnSpPr>
          <p:nvPr/>
        </p:nvCxnSpPr>
        <p:spPr>
          <a:xfrm>
            <a:off x="598156" y="4215007"/>
            <a:ext cx="479152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내용 개체 틀 12">
            <a:extLst>
              <a:ext uri="{FF2B5EF4-FFF2-40B4-BE49-F238E27FC236}">
                <a16:creationId xmlns:a16="http://schemas.microsoft.com/office/drawing/2014/main" id="{B988441D-AA0D-61D2-F232-24B82580FC0D}"/>
              </a:ext>
            </a:extLst>
          </p:cNvPr>
          <p:cNvSpPr txBox="1">
            <a:spLocks/>
          </p:cNvSpPr>
          <p:nvPr/>
        </p:nvSpPr>
        <p:spPr>
          <a:xfrm>
            <a:off x="5502160" y="1594532"/>
            <a:ext cx="5851640" cy="458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1800" dirty="0"/>
          </a:p>
          <a:p>
            <a:pPr marL="0" indent="0" algn="ctr">
              <a:buNone/>
            </a:pPr>
            <a:endParaRPr lang="en-US" altLang="ko-KR" sz="1800" dirty="0"/>
          </a:p>
          <a:p>
            <a:pPr marL="0" indent="0" algn="ctr">
              <a:buNone/>
            </a:pPr>
            <a:endParaRPr lang="en-US" altLang="ko-KR" sz="1800" dirty="0"/>
          </a:p>
          <a:p>
            <a:pPr marL="0" indent="0" algn="ctr">
              <a:buNone/>
            </a:pPr>
            <a:endParaRPr lang="en-US" altLang="ko-KR" sz="1800" dirty="0"/>
          </a:p>
          <a:p>
            <a:pPr marL="0" indent="0" algn="ctr">
              <a:buNone/>
            </a:pPr>
            <a:endParaRPr lang="en-US" altLang="ko-KR" sz="1800" dirty="0"/>
          </a:p>
          <a:p>
            <a:pPr marL="0" indent="0" algn="ctr">
              <a:buNone/>
            </a:pPr>
            <a:endParaRPr lang="en-US" altLang="ko-KR" sz="1800" dirty="0"/>
          </a:p>
          <a:p>
            <a:pPr marL="0" indent="0" algn="ctr">
              <a:buNone/>
            </a:pPr>
            <a:endParaRPr lang="en-US" altLang="ko-KR" sz="1800" dirty="0"/>
          </a:p>
          <a:p>
            <a:pPr marL="0" indent="0" algn="ctr">
              <a:buNone/>
            </a:pPr>
            <a:endParaRPr lang="en-US" altLang="ko-KR" sz="1800" dirty="0"/>
          </a:p>
          <a:p>
            <a:pPr marL="0" indent="0" algn="ctr">
              <a:buNone/>
            </a:pPr>
            <a:endParaRPr lang="en-US" altLang="ko-KR" sz="1800" dirty="0"/>
          </a:p>
          <a:p>
            <a:pPr marL="0" indent="0" algn="ctr">
              <a:buNone/>
            </a:pPr>
            <a:endParaRPr lang="en-US" altLang="ko-KR" sz="1800" dirty="0"/>
          </a:p>
          <a:p>
            <a:pPr marL="0" indent="0" algn="ctr">
              <a:buNone/>
            </a:pPr>
            <a:endParaRPr lang="en-US" altLang="ko-KR" sz="1800" dirty="0"/>
          </a:p>
          <a:p>
            <a:pPr marL="0" indent="0" algn="ctr">
              <a:buNone/>
            </a:pPr>
            <a:r>
              <a:rPr lang="ko-KR" altLang="en-US" sz="1800" dirty="0"/>
              <a:t>왼쪽 </a:t>
            </a:r>
            <a:r>
              <a:rPr lang="en-US" altLang="ko-KR" sz="1800" dirty="0"/>
              <a:t>: </a:t>
            </a:r>
            <a:r>
              <a:rPr lang="ko-KR" altLang="en-US" sz="1800" dirty="0"/>
              <a:t>사업자가 등록     오른쪽  </a:t>
            </a:r>
            <a:r>
              <a:rPr lang="en-US" altLang="ko-KR" sz="1800" dirty="0"/>
              <a:t>: </a:t>
            </a:r>
            <a:r>
              <a:rPr lang="ko-KR" altLang="en-US" sz="1800" dirty="0"/>
              <a:t>회원에게 보여지는 곳</a:t>
            </a:r>
            <a:endParaRPr lang="en-US" altLang="ko-KR" sz="1800" dirty="0"/>
          </a:p>
          <a:p>
            <a:pPr marL="0" indent="0" algn="ctr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0816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예약 받는 방법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–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스케줄 등록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7CE7C3-FF48-486E-552D-96238940B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27" y="1790025"/>
            <a:ext cx="4009568" cy="4190224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DC03CBF-7919-AA01-AC47-C032F61ED36C}"/>
              </a:ext>
            </a:extLst>
          </p:cNvPr>
          <p:cNvSpPr/>
          <p:nvPr/>
        </p:nvSpPr>
        <p:spPr>
          <a:xfrm>
            <a:off x="1090095" y="3015587"/>
            <a:ext cx="1670908" cy="842481"/>
          </a:xfrm>
          <a:prstGeom prst="roundRect">
            <a:avLst/>
          </a:prstGeom>
          <a:noFill/>
          <a:ln w="57150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89616D7-1681-5032-D6F1-8151E1CBA7C2}"/>
              </a:ext>
            </a:extLst>
          </p:cNvPr>
          <p:cNvSpPr/>
          <p:nvPr/>
        </p:nvSpPr>
        <p:spPr>
          <a:xfrm>
            <a:off x="1700452" y="3555150"/>
            <a:ext cx="455576" cy="251506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8961875-40DB-A077-F8A2-CF1A9AD9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615" y="568291"/>
            <a:ext cx="5116916" cy="56966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C014F68-C9F0-417B-A409-6320DD4A0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07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EBD228C-4D32-4F2E-9813-90A3A8F28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563" y="766472"/>
            <a:ext cx="4918297" cy="4991789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A0C4084A-CE5F-4032-B610-DFD3BF057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BE82E52-1BB9-4366-BA24-9C93C147A323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0759B5F-320A-4398-AEB8-E4A1384ED90B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AB92F53-5E21-4552-B396-F1EF9E813185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02BEF3D-09C3-4A67-AFBD-68C10506A7CF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67EBF38-05C2-4EBE-B03F-2BD76D1A4156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412F6409-E38F-402D-9C22-6FD5F87F9CBE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예약 받는 방법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–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스케줄 등록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C3FB2F3-5F2E-44F3-9888-2E1B78BF3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19" y="1962671"/>
            <a:ext cx="5169060" cy="4112330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B58710A-3F6C-4AB2-BC0C-6F9FA8E5DCDA}"/>
              </a:ext>
            </a:extLst>
          </p:cNvPr>
          <p:cNvSpPr/>
          <p:nvPr/>
        </p:nvSpPr>
        <p:spPr>
          <a:xfrm>
            <a:off x="1089844" y="2235658"/>
            <a:ext cx="2074269" cy="1167216"/>
          </a:xfrm>
          <a:prstGeom prst="roundRect">
            <a:avLst/>
          </a:prstGeom>
          <a:noFill/>
          <a:ln w="57150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9B1902B-8023-423F-A4D1-7B1BBEE0CE38}"/>
              </a:ext>
            </a:extLst>
          </p:cNvPr>
          <p:cNvSpPr/>
          <p:nvPr/>
        </p:nvSpPr>
        <p:spPr>
          <a:xfrm>
            <a:off x="1183250" y="2946400"/>
            <a:ext cx="631036" cy="305753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5466FEC-C092-49C3-AEEA-9275CFE5DC84}"/>
              </a:ext>
            </a:extLst>
          </p:cNvPr>
          <p:cNvSpPr/>
          <p:nvPr/>
        </p:nvSpPr>
        <p:spPr>
          <a:xfrm>
            <a:off x="2395192" y="5514028"/>
            <a:ext cx="1741379" cy="451707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A0EF701-A489-4A4A-B9BF-10A3C3190E14}"/>
              </a:ext>
            </a:extLst>
          </p:cNvPr>
          <p:cNvSpPr/>
          <p:nvPr/>
        </p:nvSpPr>
        <p:spPr>
          <a:xfrm>
            <a:off x="8093863" y="2161582"/>
            <a:ext cx="1697836" cy="474169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E6C49B6-F169-406E-B9FC-97CCA59AD424}"/>
              </a:ext>
            </a:extLst>
          </p:cNvPr>
          <p:cNvCxnSpPr>
            <a:cxnSpLocks/>
          </p:cNvCxnSpPr>
          <p:nvPr/>
        </p:nvCxnSpPr>
        <p:spPr>
          <a:xfrm>
            <a:off x="809172" y="3599542"/>
            <a:ext cx="505367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61F02C9F-A078-4BA6-B0F1-1945BCF41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96C191A-1B98-442A-97B5-9BE6BBB6F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339" y="5815354"/>
            <a:ext cx="72866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65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예약 받는 방법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–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스케줄 조회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638EF3B-38B5-DE07-0BE1-DD2B1A41DED9}"/>
              </a:ext>
            </a:extLst>
          </p:cNvPr>
          <p:cNvSpPr/>
          <p:nvPr/>
        </p:nvSpPr>
        <p:spPr>
          <a:xfrm>
            <a:off x="1154485" y="3343444"/>
            <a:ext cx="1670908" cy="842481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AE7EFE-99B6-9986-580D-89E94EF19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13" y="1903639"/>
            <a:ext cx="5779914" cy="3926608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E7A631A-5443-2BB7-FAF0-F9812EAE2DDE}"/>
              </a:ext>
            </a:extLst>
          </p:cNvPr>
          <p:cNvSpPr/>
          <p:nvPr/>
        </p:nvSpPr>
        <p:spPr>
          <a:xfrm>
            <a:off x="1994377" y="3662764"/>
            <a:ext cx="803249" cy="333654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EDB096-F347-48C4-87E2-36A40CD67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sp>
        <p:nvSpPr>
          <p:cNvPr id="9" name="내용 개체 틀 12">
            <a:extLst>
              <a:ext uri="{FF2B5EF4-FFF2-40B4-BE49-F238E27FC236}">
                <a16:creationId xmlns:a16="http://schemas.microsoft.com/office/drawing/2014/main" id="{F0947CDB-1F72-ABB9-4191-3E2179F4C681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사업자 회원</a:t>
            </a:r>
            <a:r>
              <a:rPr lang="en-US" altLang="ko-KR" dirty="0"/>
              <a:t>(vendor</a:t>
            </a:r>
            <a:r>
              <a:rPr lang="ko-KR" altLang="en-US" dirty="0"/>
              <a:t>권한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마이페이지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내 사업장 정보 등록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서비스 항목 등록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스케줄 등록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solidFill>
                  <a:srgbClr val="FF0000"/>
                </a:solidFill>
              </a:rPr>
              <a:t>예약 받을 준비 완료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65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예약 받는 방법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–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호텔인 경우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A7D7136-78A2-4A61-B359-0D057D09A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FC60BD-E44D-9EF9-2C33-41C25A373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85" y="2037723"/>
            <a:ext cx="3839765" cy="37806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E7A46F-CDDD-D3C8-8FA9-9CA2E60E8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921" y="636766"/>
            <a:ext cx="4729040" cy="449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55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13B9C86-069F-FBE3-1E97-2B5173B80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644" y="2046650"/>
            <a:ext cx="3839766" cy="37717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DE4C4B-FDF4-3F71-8168-0F0A95C46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388" y="642193"/>
            <a:ext cx="4743573" cy="439074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예약 받는 방법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–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과외 교습인 경우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A7D7136-78A2-4A61-B359-0D057D09A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20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B85A4BB-5213-D669-4028-D5BB5D0C7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819" y="697004"/>
            <a:ext cx="5094224" cy="550817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스케줄 관리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조회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638EF3B-38B5-DE07-0BE1-DD2B1A41DED9}"/>
              </a:ext>
            </a:extLst>
          </p:cNvPr>
          <p:cNvSpPr/>
          <p:nvPr/>
        </p:nvSpPr>
        <p:spPr>
          <a:xfrm>
            <a:off x="1154485" y="3343444"/>
            <a:ext cx="1670908" cy="842481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AE7EFE-99B6-9986-580D-89E94EF19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13" y="1903639"/>
            <a:ext cx="5779914" cy="3926608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E7A631A-5443-2BB7-FAF0-F9812EAE2DDE}"/>
              </a:ext>
            </a:extLst>
          </p:cNvPr>
          <p:cNvSpPr/>
          <p:nvPr/>
        </p:nvSpPr>
        <p:spPr>
          <a:xfrm>
            <a:off x="1994377" y="3662764"/>
            <a:ext cx="803249" cy="333654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EDB096-F347-48C4-87E2-36A40CD67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0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9EEA05A5-4219-4DB4-B93A-EF1493081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05" y="1785358"/>
            <a:ext cx="4013929" cy="43883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EF07D73-17C6-4BD5-B09F-0AB59F46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786" y="669374"/>
            <a:ext cx="4892175" cy="5450114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03131918-0281-463E-9217-58E413658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991F1AF-23E9-4D1B-A816-2355E2E994E9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7068A56-82E2-4842-8F03-223D8D9A1DD7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131E110-CD84-42D3-B42D-B2380904093D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46A423C-0BF1-497B-A0CD-944B469C119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7F4042B-2565-43A4-B439-25FE3DC54F00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F1C0AB05-4F23-41CA-A8F8-AF588B1BEC4E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스케줄 관리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수정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1AC4D2A-41BD-4B34-8B35-466E230AEBDF}"/>
              </a:ext>
            </a:extLst>
          </p:cNvPr>
          <p:cNvSpPr/>
          <p:nvPr/>
        </p:nvSpPr>
        <p:spPr>
          <a:xfrm>
            <a:off x="6705599" y="4960258"/>
            <a:ext cx="4194629" cy="377961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32430EB-1EF7-49F6-A6DD-37120F3DB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ACD689C-1A90-4771-AF8A-A4CB94EDC6ED}"/>
              </a:ext>
            </a:extLst>
          </p:cNvPr>
          <p:cNvSpPr/>
          <p:nvPr/>
        </p:nvSpPr>
        <p:spPr>
          <a:xfrm>
            <a:off x="2395748" y="4921069"/>
            <a:ext cx="765463" cy="377961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055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1EF13A4C-9D01-4CAD-BF81-77BA7AE26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505" y="1256673"/>
            <a:ext cx="8525027" cy="4794952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D32E1391-11D0-4D74-A454-78719EB9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EB71BBD-0061-4DED-82A3-A7F732F1909A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5584F8C-D869-49C6-B91A-590EB603DBA3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A5C8ABB-345F-472D-8854-B2889A7BCFC9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F2C701D-08A1-4AF8-9036-2F479A02647E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0C116C3-BC31-4B84-864F-B809BB8FBD13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FBF2DCA6-C426-423A-B04D-42032DF1AAA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F2B5718-65B9-40C6-9D9A-35D1F55F4331}"/>
              </a:ext>
            </a:extLst>
          </p:cNvPr>
          <p:cNvSpPr/>
          <p:nvPr/>
        </p:nvSpPr>
        <p:spPr>
          <a:xfrm>
            <a:off x="2658264" y="2204355"/>
            <a:ext cx="662186" cy="572287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A42CCEF-FE70-41B3-828A-76EEA0701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EC7DE31-D454-C6A9-CE81-6F97720B2A49}"/>
              </a:ext>
            </a:extLst>
          </p:cNvPr>
          <p:cNvSpPr/>
          <p:nvPr/>
        </p:nvSpPr>
        <p:spPr>
          <a:xfrm>
            <a:off x="7730835" y="1688121"/>
            <a:ext cx="973549" cy="231952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453A844-DF35-6D17-28CF-C6B8638E901A}"/>
              </a:ext>
            </a:extLst>
          </p:cNvPr>
          <p:cNvSpPr/>
          <p:nvPr/>
        </p:nvSpPr>
        <p:spPr>
          <a:xfrm>
            <a:off x="6443702" y="4982740"/>
            <a:ext cx="3553152" cy="231952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582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E4B1C9FE-A1FA-4C27-B277-3F44EF4E5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539" y="1221699"/>
            <a:ext cx="9085943" cy="4819500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821D408F-8702-4521-AE7B-688828231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E5551FE-7CF8-45B5-B94C-65207E05BA62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9344BF7-BD4E-4789-BA4E-75DE6C1902C3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4A9A4D0-4696-45B9-B020-9C8496022283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B49ECB5-D2F4-47B4-A930-E1161ECDFF13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E4E507C-77D0-4386-8117-7F7629EEB5DB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EEAF3801-E838-492E-A935-FC638CADB358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회원들의 동시예약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04F8DE6-7531-48C9-AB3B-B1F8D40B7A9B}"/>
              </a:ext>
            </a:extLst>
          </p:cNvPr>
          <p:cNvSpPr/>
          <p:nvPr/>
        </p:nvSpPr>
        <p:spPr>
          <a:xfrm>
            <a:off x="4466740" y="1534656"/>
            <a:ext cx="1010589" cy="376387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6B63624-B79C-4BA9-9330-92C500DAE117}"/>
              </a:ext>
            </a:extLst>
          </p:cNvPr>
          <p:cNvSpPr/>
          <p:nvPr/>
        </p:nvSpPr>
        <p:spPr>
          <a:xfrm>
            <a:off x="3060669" y="4130193"/>
            <a:ext cx="629589" cy="376387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6946CE0-70E0-49FE-8395-B85BE6E30A31}"/>
              </a:ext>
            </a:extLst>
          </p:cNvPr>
          <p:cNvSpPr/>
          <p:nvPr/>
        </p:nvSpPr>
        <p:spPr>
          <a:xfrm>
            <a:off x="9032666" y="1537675"/>
            <a:ext cx="883589" cy="376387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671A59C-38C6-44AF-BD69-7F65849F91D6}"/>
              </a:ext>
            </a:extLst>
          </p:cNvPr>
          <p:cNvSpPr/>
          <p:nvPr/>
        </p:nvSpPr>
        <p:spPr>
          <a:xfrm>
            <a:off x="7343053" y="4126125"/>
            <a:ext cx="693117" cy="376387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E3235EC-B2E9-4CE0-9C40-83BFFB64B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sp>
        <p:nvSpPr>
          <p:cNvPr id="2" name="내용 개체 틀 12">
            <a:extLst>
              <a:ext uri="{FF2B5EF4-FFF2-40B4-BE49-F238E27FC236}">
                <a16:creationId xmlns:a16="http://schemas.microsoft.com/office/drawing/2014/main" id="{21550C44-83ED-415A-1817-4904C2A98312}"/>
              </a:ext>
            </a:extLst>
          </p:cNvPr>
          <p:cNvSpPr txBox="1">
            <a:spLocks/>
          </p:cNvSpPr>
          <p:nvPr/>
        </p:nvSpPr>
        <p:spPr>
          <a:xfrm>
            <a:off x="4032029" y="5792967"/>
            <a:ext cx="8083061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/>
              <a:t>박회원과 </a:t>
            </a:r>
            <a:r>
              <a:rPr lang="ko-KR" altLang="en-US" sz="1800" dirty="0" err="1"/>
              <a:t>이회원이</a:t>
            </a:r>
            <a:r>
              <a:rPr lang="ko-KR" altLang="en-US" sz="1800" dirty="0"/>
              <a:t> 같은 곳</a:t>
            </a:r>
            <a:r>
              <a:rPr lang="en-US" altLang="ko-KR" sz="1800" dirty="0"/>
              <a:t>,</a:t>
            </a:r>
            <a:r>
              <a:rPr lang="ko-KR" altLang="en-US" sz="1800" dirty="0"/>
              <a:t> 같은 날</a:t>
            </a:r>
            <a:r>
              <a:rPr lang="en-US" altLang="ko-KR" sz="1800" dirty="0"/>
              <a:t>,</a:t>
            </a:r>
            <a:r>
              <a:rPr lang="ko-KR" altLang="en-US" sz="1800" dirty="0"/>
              <a:t> 같은 시간을 동시에 주문하는 상황을 가정함</a:t>
            </a:r>
          </a:p>
        </p:txBody>
      </p:sp>
    </p:spTree>
    <p:extLst>
      <p:ext uri="{BB962C8B-B14F-4D97-AF65-F5344CB8AC3E}">
        <p14:creationId xmlns:p14="http://schemas.microsoft.com/office/powerpoint/2010/main" val="3291260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2F70B-D178-4222-B943-6901F71A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개발환경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21B703-B2DB-485A-AEB6-BD0A7D02A20B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0D0783-E775-45C4-9CBB-5CDD4E6CAD12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35307B-96F8-443B-B928-FDDA00DF220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45E19AA-20BA-43F9-9A5C-756D10453A1E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13352E-B050-4E29-B2B4-6C6E86857D36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FCE7809F-E0F5-441E-ABF4-0C93AC9E61DD}"/>
              </a:ext>
            </a:extLst>
          </p:cNvPr>
          <p:cNvSpPr txBox="1">
            <a:spLocks/>
          </p:cNvSpPr>
          <p:nvPr/>
        </p:nvSpPr>
        <p:spPr>
          <a:xfrm>
            <a:off x="1371033" y="10551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Backend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B32BE37-7693-4CE9-8137-25D7BB64C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21307BD-5F6A-4FA4-BFC7-95FF3BEE4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558" y="1937767"/>
            <a:ext cx="2075344" cy="172051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FA60D22-EF98-4E63-BB74-AA2839854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311" y="1765650"/>
            <a:ext cx="1026481" cy="191377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6F54C9F-236D-4A46-855A-51EDC6F0CA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770" y="4415644"/>
            <a:ext cx="2178460" cy="122538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B27F823-F32A-41CE-8A65-7239DEE783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624" y="4259188"/>
            <a:ext cx="1818242" cy="164028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B52B4B3-C5E5-41C0-A4A4-4A19CF7AAD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032513" y="4091758"/>
            <a:ext cx="1700431" cy="169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00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CBBE8894-58C5-43F2-823C-8BBE55F03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061" y="920884"/>
            <a:ext cx="7516711" cy="5353064"/>
          </a:xfrm>
          <a:prstGeom prst="rect">
            <a:avLst/>
          </a:prstGeo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3C9B366E-B42A-4E8C-A2FF-498BE23CF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5D371F5-EDCD-46A6-8C59-CE9C7A3D50EF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E401EA1-9AAC-4CB0-BCBA-F368D056E2AC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5B12658-B569-403D-97CF-2470C0E45CD4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644A812-1A84-406A-9BE4-34D8D885B315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9257C21-B143-4960-90E3-5DEFF48284E1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CFD964D0-FFC7-4ACD-A493-B1B84DAE1999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회원들의 동시예약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08746F2-2899-436D-B2FE-C20E005E8F29}"/>
              </a:ext>
            </a:extLst>
          </p:cNvPr>
          <p:cNvSpPr/>
          <p:nvPr/>
        </p:nvSpPr>
        <p:spPr>
          <a:xfrm>
            <a:off x="4377641" y="1401719"/>
            <a:ext cx="760023" cy="829157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B0720BF-C62C-4DBF-A947-9408849612D5}"/>
              </a:ext>
            </a:extLst>
          </p:cNvPr>
          <p:cNvSpPr/>
          <p:nvPr/>
        </p:nvSpPr>
        <p:spPr>
          <a:xfrm>
            <a:off x="7905004" y="1498858"/>
            <a:ext cx="760023" cy="829157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7CB3A7D-8072-49D8-8EC3-FCC2FB59F535}"/>
              </a:ext>
            </a:extLst>
          </p:cNvPr>
          <p:cNvSpPr/>
          <p:nvPr/>
        </p:nvSpPr>
        <p:spPr>
          <a:xfrm>
            <a:off x="4334099" y="5127318"/>
            <a:ext cx="1317450" cy="1074059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DE8C203-CA01-48E6-B59F-043AE573C3E6}"/>
              </a:ext>
            </a:extLst>
          </p:cNvPr>
          <p:cNvSpPr/>
          <p:nvPr/>
        </p:nvSpPr>
        <p:spPr>
          <a:xfrm>
            <a:off x="7857902" y="5213439"/>
            <a:ext cx="1317450" cy="1074060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1D916BD-E2F8-44BF-838E-D44AC7668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38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569E9E8-CAE5-4825-9081-3A9803EB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59" y="1310675"/>
            <a:ext cx="10482967" cy="4124445"/>
          </a:xfrm>
          <a:prstGeom prst="rect">
            <a:avLst/>
          </a:pr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6556F2B8-193E-43A0-8AB0-790B2DF0F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5726BDD-64B2-4A8C-81DC-8528E6B87D0F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3967208-EFF6-42BF-AD2A-0D868A65392B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4AC211C-6F0F-40E5-8A7A-BC1C5167B377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E83C9CF-8BA9-4295-8DD8-D73F47357F9E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50704C-CB8D-4CE1-94E1-D573707111DC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30FCD3F7-47FC-4AB4-AE9A-806441C9C21B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회원들의 동시예약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1DFAC3D-F998-44EB-9022-A50682685C3E}"/>
              </a:ext>
            </a:extLst>
          </p:cNvPr>
          <p:cNvSpPr/>
          <p:nvPr/>
        </p:nvSpPr>
        <p:spPr>
          <a:xfrm>
            <a:off x="1203485" y="2636238"/>
            <a:ext cx="1588979" cy="1143896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741D513-1C0C-4D8F-93C1-807D4DBBF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sp>
        <p:nvSpPr>
          <p:cNvPr id="2" name="내용 개체 틀 12">
            <a:extLst>
              <a:ext uri="{FF2B5EF4-FFF2-40B4-BE49-F238E27FC236}">
                <a16:creationId xmlns:a16="http://schemas.microsoft.com/office/drawing/2014/main" id="{BAAB6BBB-8FBF-6881-41E3-CBBA3B71FF23}"/>
              </a:ext>
            </a:extLst>
          </p:cNvPr>
          <p:cNvSpPr txBox="1">
            <a:spLocks/>
          </p:cNvSpPr>
          <p:nvPr/>
        </p:nvSpPr>
        <p:spPr>
          <a:xfrm>
            <a:off x="4005907" y="5668259"/>
            <a:ext cx="8083061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먼저 예약한 박회원은 예약 성공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이회원은</a:t>
            </a:r>
            <a:r>
              <a:rPr lang="ko-KR" altLang="en-US" sz="1800" dirty="0"/>
              <a:t> 실패</a:t>
            </a:r>
          </a:p>
        </p:txBody>
      </p:sp>
    </p:spTree>
    <p:extLst>
      <p:ext uri="{BB962C8B-B14F-4D97-AF65-F5344CB8AC3E}">
        <p14:creationId xmlns:p14="http://schemas.microsoft.com/office/powerpoint/2010/main" val="2901812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7E288C5-DE12-45C4-B21E-BFF4DAC42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34" y="1701461"/>
            <a:ext cx="4849864" cy="4515871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FF8819F5-5CD4-4949-9ED8-6A440468DF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1A3F367-514E-4317-86F8-126B85F8CF06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0B36C7-7117-415B-A560-FD2303ACF6FB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93402C-9084-4140-83E0-5E26F432AE45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580D543-E408-4B82-96B3-65F3EFDD8491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ABC6130-E82A-44FB-ADF8-440F1A4837C9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10BC2108-E23F-48C6-923E-A961100A438F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예약시스템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8535074-619C-40AC-8A14-1F2802E89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220" y="2161631"/>
            <a:ext cx="3286584" cy="3067478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0F5F5C8-62F9-4253-A01B-8ECB4DC55FB9}"/>
              </a:ext>
            </a:extLst>
          </p:cNvPr>
          <p:cNvSpPr/>
          <p:nvPr/>
        </p:nvSpPr>
        <p:spPr>
          <a:xfrm>
            <a:off x="7737522" y="3231211"/>
            <a:ext cx="1670908" cy="842481"/>
          </a:xfrm>
          <a:prstGeom prst="roundRect">
            <a:avLst/>
          </a:prstGeom>
          <a:noFill/>
          <a:ln w="57150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0A5F37A-B276-4FE8-8962-1D51A40BE0C8}"/>
              </a:ext>
            </a:extLst>
          </p:cNvPr>
          <p:cNvSpPr/>
          <p:nvPr/>
        </p:nvSpPr>
        <p:spPr>
          <a:xfrm>
            <a:off x="3027056" y="1776349"/>
            <a:ext cx="758650" cy="455512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6A4984C-461A-4134-918A-E169E4F823A4}"/>
              </a:ext>
            </a:extLst>
          </p:cNvPr>
          <p:cNvSpPr/>
          <p:nvPr/>
        </p:nvSpPr>
        <p:spPr>
          <a:xfrm>
            <a:off x="1057447" y="4483700"/>
            <a:ext cx="758650" cy="455512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6AF86EB-A85D-4B5A-B967-86585E377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sp>
        <p:nvSpPr>
          <p:cNvPr id="2" name="내용 개체 틀 12">
            <a:extLst>
              <a:ext uri="{FF2B5EF4-FFF2-40B4-BE49-F238E27FC236}">
                <a16:creationId xmlns:a16="http://schemas.microsoft.com/office/drawing/2014/main" id="{FD396943-AB4E-AA03-D66F-8525AE92111E}"/>
              </a:ext>
            </a:extLst>
          </p:cNvPr>
          <p:cNvSpPr txBox="1">
            <a:spLocks/>
          </p:cNvSpPr>
          <p:nvPr/>
        </p:nvSpPr>
        <p:spPr>
          <a:xfrm>
            <a:off x="5859344" y="5532437"/>
            <a:ext cx="5243601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/>
              <a:t>예약 된 </a:t>
            </a:r>
            <a:r>
              <a:rPr lang="en-US" altLang="ko-KR" sz="1800" dirty="0"/>
              <a:t>12</a:t>
            </a:r>
            <a:r>
              <a:rPr lang="ko-KR" altLang="en-US" sz="1800" dirty="0"/>
              <a:t>월</a:t>
            </a:r>
            <a:r>
              <a:rPr lang="en-US" altLang="ko-KR" sz="1800" dirty="0"/>
              <a:t>5</a:t>
            </a:r>
            <a:r>
              <a:rPr lang="ko-KR" altLang="en-US" sz="1800" dirty="0"/>
              <a:t>일 </a:t>
            </a:r>
            <a:r>
              <a:rPr lang="en-US" altLang="ko-KR" sz="1800" dirty="0"/>
              <a:t>15</a:t>
            </a:r>
            <a:r>
              <a:rPr lang="ko-KR" altLang="en-US" sz="1800" dirty="0"/>
              <a:t>시는 더 이상 예약 불가</a:t>
            </a:r>
          </a:p>
        </p:txBody>
      </p:sp>
    </p:spTree>
    <p:extLst>
      <p:ext uri="{BB962C8B-B14F-4D97-AF65-F5344CB8AC3E}">
        <p14:creationId xmlns:p14="http://schemas.microsoft.com/office/powerpoint/2010/main" val="3106960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 마이페이지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–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예약 목록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D28821-854C-D65D-34B9-B492EFF0B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56" y="603747"/>
            <a:ext cx="5343239" cy="56352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E69D21-B774-CC6B-6E82-33E0F3D8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27" y="1790025"/>
            <a:ext cx="4009568" cy="419022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1C06B34-5531-1F79-BFBE-6C8FCE31173B}"/>
              </a:ext>
            </a:extLst>
          </p:cNvPr>
          <p:cNvSpPr/>
          <p:nvPr/>
        </p:nvSpPr>
        <p:spPr>
          <a:xfrm>
            <a:off x="2918895" y="2986559"/>
            <a:ext cx="1670908" cy="842481"/>
          </a:xfrm>
          <a:prstGeom prst="roundRect">
            <a:avLst/>
          </a:prstGeom>
          <a:noFill/>
          <a:ln w="57150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1DF7FC0-4C9D-A08C-A3EA-D29B5BEFCB25}"/>
              </a:ext>
            </a:extLst>
          </p:cNvPr>
          <p:cNvSpPr/>
          <p:nvPr/>
        </p:nvSpPr>
        <p:spPr>
          <a:xfrm>
            <a:off x="10655100" y="1430744"/>
            <a:ext cx="698700" cy="289460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6B7B51D-4F2A-90E4-8F54-B3A43678E7E2}"/>
              </a:ext>
            </a:extLst>
          </p:cNvPr>
          <p:cNvSpPr/>
          <p:nvPr/>
        </p:nvSpPr>
        <p:spPr>
          <a:xfrm>
            <a:off x="6600706" y="1786132"/>
            <a:ext cx="1280552" cy="3569640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39F9211-CE4A-EC9B-C185-7024B8CCA934}"/>
              </a:ext>
            </a:extLst>
          </p:cNvPr>
          <p:cNvSpPr/>
          <p:nvPr/>
        </p:nvSpPr>
        <p:spPr>
          <a:xfrm>
            <a:off x="7778652" y="5370209"/>
            <a:ext cx="2468434" cy="419177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29CA1CB-339A-4A59-872C-30146E71E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sp>
        <p:nvSpPr>
          <p:cNvPr id="3" name="내용 개체 틀 12">
            <a:extLst>
              <a:ext uri="{FF2B5EF4-FFF2-40B4-BE49-F238E27FC236}">
                <a16:creationId xmlns:a16="http://schemas.microsoft.com/office/drawing/2014/main" id="{7405F98D-1CFF-89DA-D285-A1F69E2C508F}"/>
              </a:ext>
            </a:extLst>
          </p:cNvPr>
          <p:cNvSpPr txBox="1">
            <a:spLocks/>
          </p:cNvSpPr>
          <p:nvPr/>
        </p:nvSpPr>
        <p:spPr>
          <a:xfrm>
            <a:off x="6559881" y="5926977"/>
            <a:ext cx="5243601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/>
              <a:t>주문 상태에 따라 </a:t>
            </a:r>
            <a:r>
              <a:rPr lang="en-US" altLang="ko-KR" sz="1800" dirty="0"/>
              <a:t>10</a:t>
            </a:r>
            <a:r>
              <a:rPr lang="ko-KR" altLang="en-US" sz="1800" dirty="0" err="1"/>
              <a:t>건씩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페이지네이션</a:t>
            </a:r>
            <a:r>
              <a:rPr lang="ko-KR" altLang="en-US" sz="1800" dirty="0"/>
              <a:t> 조회</a:t>
            </a:r>
          </a:p>
        </p:txBody>
      </p:sp>
    </p:spTree>
    <p:extLst>
      <p:ext uri="{BB962C8B-B14F-4D97-AF65-F5344CB8AC3E}">
        <p14:creationId xmlns:p14="http://schemas.microsoft.com/office/powerpoint/2010/main" val="3053017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 마이페이지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–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주문 상세 정보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D83BA4-AE27-CAB7-5D16-919B7003D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4559"/>
            <a:ext cx="3967457" cy="418425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B21E73-3ED3-D89D-27A0-FDCFD7D7E31A}"/>
              </a:ext>
            </a:extLst>
          </p:cNvPr>
          <p:cNvSpPr/>
          <p:nvPr/>
        </p:nvSpPr>
        <p:spPr>
          <a:xfrm>
            <a:off x="1038107" y="2787326"/>
            <a:ext cx="950835" cy="2650527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639D990-7BAE-45BA-14FA-6068F4A0E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140" y="595033"/>
            <a:ext cx="4059786" cy="560470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A5E73DA-4B92-93BA-4615-8273F1580A01}"/>
              </a:ext>
            </a:extLst>
          </p:cNvPr>
          <p:cNvSpPr/>
          <p:nvPr/>
        </p:nvSpPr>
        <p:spPr>
          <a:xfrm>
            <a:off x="9521048" y="5234050"/>
            <a:ext cx="616448" cy="230007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03F82A6-E0C0-62D9-EA20-DD4F039F0442}"/>
              </a:ext>
            </a:extLst>
          </p:cNvPr>
          <p:cNvSpPr/>
          <p:nvPr/>
        </p:nvSpPr>
        <p:spPr>
          <a:xfrm>
            <a:off x="7616894" y="5625916"/>
            <a:ext cx="973931" cy="391841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8CE4297-FAB8-4AC0-ACB4-9ADA0B4DE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43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638EF3B-38B5-DE07-0BE1-DD2B1A41DED9}"/>
              </a:ext>
            </a:extLst>
          </p:cNvPr>
          <p:cNvSpPr/>
          <p:nvPr/>
        </p:nvSpPr>
        <p:spPr>
          <a:xfrm>
            <a:off x="1085833" y="2690194"/>
            <a:ext cx="910204" cy="260026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70AEC36-F381-B414-E063-C60030242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320" y="2396102"/>
            <a:ext cx="4334480" cy="16290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FA98CAF-BF80-7A52-EFB3-1E90FEED1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609" y="4349686"/>
            <a:ext cx="4305901" cy="140989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CE562EB-99E9-F3EF-72C2-111E2147D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23" y="2151449"/>
            <a:ext cx="5571089" cy="335874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418F5AC-72B0-3C00-0E1F-F16353B34F16}"/>
              </a:ext>
            </a:extLst>
          </p:cNvPr>
          <p:cNvSpPr/>
          <p:nvPr/>
        </p:nvSpPr>
        <p:spPr>
          <a:xfrm>
            <a:off x="1259148" y="4694739"/>
            <a:ext cx="2068252" cy="421929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B3FC1DA-FEAB-4CAA-88BE-D98820E39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 마이페이지의 주문상세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–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취소요청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이용완료확정</a:t>
            </a:r>
          </a:p>
        </p:txBody>
      </p:sp>
    </p:spTree>
    <p:extLst>
      <p:ext uri="{BB962C8B-B14F-4D97-AF65-F5344CB8AC3E}">
        <p14:creationId xmlns:p14="http://schemas.microsoft.com/office/powerpoint/2010/main" val="3103614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 마이페이지의 주문상세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취소요청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846F6E-029E-E770-ED6E-AAF615F8B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230" y="2708898"/>
            <a:ext cx="4334480" cy="162900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9073D0-FD09-2B25-D889-E88E5D6FA473}"/>
              </a:ext>
            </a:extLst>
          </p:cNvPr>
          <p:cNvSpPr/>
          <p:nvPr/>
        </p:nvSpPr>
        <p:spPr>
          <a:xfrm>
            <a:off x="3811711" y="3694103"/>
            <a:ext cx="791111" cy="471653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5AFCF6-90DD-7946-9042-6218C26B6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74" y="1975174"/>
            <a:ext cx="5813248" cy="3535461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D574EBC-DAA6-6E47-6A5E-BE1A6492BBF4}"/>
              </a:ext>
            </a:extLst>
          </p:cNvPr>
          <p:cNvSpPr/>
          <p:nvPr/>
        </p:nvSpPr>
        <p:spPr>
          <a:xfrm>
            <a:off x="8875159" y="4166235"/>
            <a:ext cx="791111" cy="471653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663ECCD-75FB-4184-A95E-43A19C296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B9BEF69-0740-4BC0-8AC0-3195D71692CE}"/>
              </a:ext>
            </a:extLst>
          </p:cNvPr>
          <p:cNvCxnSpPr>
            <a:cxnSpLocks/>
          </p:cNvCxnSpPr>
          <p:nvPr/>
        </p:nvCxnSpPr>
        <p:spPr>
          <a:xfrm>
            <a:off x="5603966" y="3801291"/>
            <a:ext cx="3030583" cy="36446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235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 예약 목록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취소대기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9DF611E-0EF5-D707-892A-61E2A591C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481" y="1803790"/>
            <a:ext cx="5414205" cy="3420576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47D6B86-824D-2489-D9CD-70FAD28ED71E}"/>
              </a:ext>
            </a:extLst>
          </p:cNvPr>
          <p:cNvSpPr/>
          <p:nvPr/>
        </p:nvSpPr>
        <p:spPr>
          <a:xfrm>
            <a:off x="6521379" y="4501051"/>
            <a:ext cx="1140432" cy="471653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5AF54B-B020-E23D-0583-355450A77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22" y="2351738"/>
            <a:ext cx="5777857" cy="2724992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1DDBFA9-DEA5-4B07-F8F4-9CDBF04681FA}"/>
              </a:ext>
            </a:extLst>
          </p:cNvPr>
          <p:cNvSpPr/>
          <p:nvPr/>
        </p:nvSpPr>
        <p:spPr>
          <a:xfrm>
            <a:off x="4551885" y="3327513"/>
            <a:ext cx="1140432" cy="471653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22B5239-4DA9-745D-D952-FB524878343B}"/>
              </a:ext>
            </a:extLst>
          </p:cNvPr>
          <p:cNvSpPr/>
          <p:nvPr/>
        </p:nvSpPr>
        <p:spPr>
          <a:xfrm>
            <a:off x="859512" y="3774698"/>
            <a:ext cx="1346659" cy="361873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3C6F52-ADCA-446C-838E-24E903869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17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 예약 목록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취소승인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D41434C-E40F-3420-9B3B-A15FE677C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55" y="1451381"/>
            <a:ext cx="4296375" cy="14098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7765B1-5145-D230-10BB-D2D926432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5" y="2041480"/>
            <a:ext cx="5414205" cy="3420576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B0FFF66-C6DE-7CB4-E42C-F4DC27948BD7}"/>
              </a:ext>
            </a:extLst>
          </p:cNvPr>
          <p:cNvSpPr/>
          <p:nvPr/>
        </p:nvSpPr>
        <p:spPr>
          <a:xfrm>
            <a:off x="1017693" y="4738741"/>
            <a:ext cx="1140432" cy="471653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583659-3D09-FBFC-680C-3D9130FB7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745" y="3426752"/>
            <a:ext cx="5010663" cy="2148354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1F7E331-FF99-CDE4-C9E7-29B75D9C7CC8}"/>
              </a:ext>
            </a:extLst>
          </p:cNvPr>
          <p:cNvSpPr/>
          <p:nvPr/>
        </p:nvSpPr>
        <p:spPr>
          <a:xfrm>
            <a:off x="9479379" y="2198478"/>
            <a:ext cx="871121" cy="565766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F6005AB-062E-12DC-C2CC-D2C8D02A2DB1}"/>
              </a:ext>
            </a:extLst>
          </p:cNvPr>
          <p:cNvSpPr/>
          <p:nvPr/>
        </p:nvSpPr>
        <p:spPr>
          <a:xfrm>
            <a:off x="9174579" y="4539029"/>
            <a:ext cx="871121" cy="565766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EF2C1AC-209D-40C0-AF6C-1443A400E0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25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예약시스템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E4E864-6F0B-15C9-82E3-CFA87AAD5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62" y="2289741"/>
            <a:ext cx="5312938" cy="30325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6A64D2-3E66-67DF-FFF5-F5C5F808A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921" y="2279771"/>
            <a:ext cx="4907552" cy="3041689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2D266EF-2779-C9D1-8AD5-19A7910E0EEC}"/>
              </a:ext>
            </a:extLst>
          </p:cNvPr>
          <p:cNvSpPr/>
          <p:nvPr/>
        </p:nvSpPr>
        <p:spPr>
          <a:xfrm>
            <a:off x="4361279" y="3800614"/>
            <a:ext cx="1036221" cy="758685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4E44F6B-7227-43AB-3C51-680D1CD7D45D}"/>
              </a:ext>
            </a:extLst>
          </p:cNvPr>
          <p:cNvSpPr/>
          <p:nvPr/>
        </p:nvSpPr>
        <p:spPr>
          <a:xfrm>
            <a:off x="9742615" y="3508492"/>
            <a:ext cx="1036221" cy="758685"/>
          </a:xfrm>
          <a:prstGeom prst="roundRect">
            <a:avLst/>
          </a:prstGeom>
          <a:noFill/>
          <a:ln w="28575">
            <a:solidFill>
              <a:srgbClr val="E482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B5FAF37-EC52-401C-8E91-23C6EF446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1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2F70B-D178-4222-B943-6901F71A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개발환경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21B703-B2DB-485A-AEB6-BD0A7D02A20B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0D0783-E775-45C4-9CBB-5CDD4E6CAD12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35307B-96F8-443B-B928-FDDA00DF220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45E19AA-20BA-43F9-9A5C-756D10453A1E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13352E-B050-4E29-B2B4-6C6E86857D36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FCE7809F-E0F5-441E-ABF4-0C93AC9E61DD}"/>
              </a:ext>
            </a:extLst>
          </p:cNvPr>
          <p:cNvSpPr txBox="1">
            <a:spLocks/>
          </p:cNvSpPr>
          <p:nvPr/>
        </p:nvSpPr>
        <p:spPr>
          <a:xfrm>
            <a:off x="1371033" y="10551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Frontend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B32BE37-7693-4CE9-8137-25D7BB64C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86128B-6965-41BA-BCCA-52EDF7A1A8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64726" y="2036391"/>
            <a:ext cx="1948344" cy="19483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C8D025B-DDDB-4A6E-8EB7-F3214D97E7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84420" y="2045108"/>
            <a:ext cx="1388959" cy="19483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7E377F-AE6B-4CB0-92A5-9A48FDEF6F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89954" y="1971089"/>
            <a:ext cx="2073147" cy="20748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DA3E0A-270B-42F1-959A-5DBC246D8DA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958729" y="4116021"/>
            <a:ext cx="1934618" cy="19346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F04D3F-316A-41CB-966D-EFDBC25C71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198" y="4213565"/>
            <a:ext cx="1591257" cy="159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605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81B3CDE-F761-774A-24C0-E51DCB8E2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340" y="1747781"/>
            <a:ext cx="7047475" cy="424546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매니저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(ROLE_MANAGER)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페이지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900863-1A11-4F82-9C24-E765D145F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9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3779632" y="2685301"/>
            <a:ext cx="58919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이전까지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‘</a:t>
            </a:r>
            <a:r>
              <a:rPr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양재하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’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작업 내용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b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이후로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‘</a:t>
            </a:r>
            <a:r>
              <a:rPr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김하겸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’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님 작업 내용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900863-1A11-4F82-9C24-E765D145F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29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F4C34A02-34AD-40EE-A7BB-0EB6D195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33153FB-E272-49BA-B72D-D31192095D7D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ABFECBD-E573-4C4F-A867-C55C6D19EC97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59A966A-DE84-4FFE-B771-CB8CFF88A064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7A8A82E-8919-4B0F-BA40-47E466604874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914B877-EE48-451B-94D4-5FAA0369221C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A59C3E04-85E9-4A88-86FF-D30505639544}"/>
              </a:ext>
            </a:extLst>
          </p:cNvPr>
          <p:cNvSpPr txBox="1">
            <a:spLocks/>
          </p:cNvSpPr>
          <p:nvPr/>
        </p:nvSpPr>
        <p:spPr>
          <a:xfrm>
            <a:off x="838200" y="7693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반응형 메인 페이지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BEB8793-C654-4084-AA77-2F95E1380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A66A877-035B-4639-9891-7E1BC0FCF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695" y="694433"/>
            <a:ext cx="5822861" cy="5636608"/>
          </a:xfrm>
          <a:prstGeom prst="rect">
            <a:avLst/>
          </a:prstGeom>
        </p:spPr>
      </p:pic>
      <p:sp>
        <p:nvSpPr>
          <p:cNvPr id="39" name="제목 1">
            <a:extLst>
              <a:ext uri="{FF2B5EF4-FFF2-40B4-BE49-F238E27FC236}">
                <a16:creationId xmlns:a16="http://schemas.microsoft.com/office/drawing/2014/main" id="{CFBC1D5E-5EAF-4AD2-BD2A-ADCDCE6D21DA}"/>
              </a:ext>
            </a:extLst>
          </p:cNvPr>
          <p:cNvSpPr txBox="1">
            <a:spLocks/>
          </p:cNvSpPr>
          <p:nvPr/>
        </p:nvSpPr>
        <p:spPr>
          <a:xfrm>
            <a:off x="3833069" y="5753942"/>
            <a:ext cx="1583948" cy="6937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White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40" name="Picture 2" descr="HEX #FFFAF0 Floral White Color - Color Code">
            <a:extLst>
              <a:ext uri="{FF2B5EF4-FFF2-40B4-BE49-F238E27FC236}">
                <a16:creationId xmlns:a16="http://schemas.microsoft.com/office/drawing/2014/main" id="{A6F95476-A9F3-4B1C-B3BC-D9017F302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75" y="3926050"/>
            <a:ext cx="2549071" cy="234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제목 1">
            <a:extLst>
              <a:ext uri="{FF2B5EF4-FFF2-40B4-BE49-F238E27FC236}">
                <a16:creationId xmlns:a16="http://schemas.microsoft.com/office/drawing/2014/main" id="{4ABE0C00-150A-41AD-948E-1685DA2A3CDC}"/>
              </a:ext>
            </a:extLst>
          </p:cNvPr>
          <p:cNvSpPr txBox="1">
            <a:spLocks/>
          </p:cNvSpPr>
          <p:nvPr/>
        </p:nvSpPr>
        <p:spPr>
          <a:xfrm>
            <a:off x="415971" y="4625916"/>
            <a:ext cx="4332643" cy="574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색상 구성</a:t>
            </a:r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                         </a:t>
            </a:r>
          </a:p>
          <a:p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Floral White</a:t>
            </a:r>
          </a:p>
        </p:txBody>
      </p:sp>
      <p:pic>
        <p:nvPicPr>
          <p:cNvPr id="42" name="Picture 6" descr="HEX #F8F9FA Color Name, Color Code, Palettes, Similar Paints, Images">
            <a:extLst>
              <a:ext uri="{FF2B5EF4-FFF2-40B4-BE49-F238E27FC236}">
                <a16:creationId xmlns:a16="http://schemas.microsoft.com/office/drawing/2014/main" id="{A8E7753E-7E6B-48B7-AC27-3592E122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544" y="3917043"/>
            <a:ext cx="2344155" cy="235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제목 1">
            <a:extLst>
              <a:ext uri="{FF2B5EF4-FFF2-40B4-BE49-F238E27FC236}">
                <a16:creationId xmlns:a16="http://schemas.microsoft.com/office/drawing/2014/main" id="{17196F8C-3F60-4C05-96F7-996CA71EF8B9}"/>
              </a:ext>
            </a:extLst>
          </p:cNvPr>
          <p:cNvSpPr txBox="1">
            <a:spLocks/>
          </p:cNvSpPr>
          <p:nvPr/>
        </p:nvSpPr>
        <p:spPr>
          <a:xfrm>
            <a:off x="2826575" y="5637318"/>
            <a:ext cx="2397123" cy="6937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White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Smoke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7E8C2B8-0E9F-4D28-B007-4E1983D2E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4" y="1928130"/>
            <a:ext cx="1715276" cy="1715276"/>
          </a:xfrm>
          <a:prstGeom prst="rect">
            <a:avLst/>
          </a:prstGeom>
        </p:spPr>
      </p:pic>
      <p:sp>
        <p:nvSpPr>
          <p:cNvPr id="45" name="제목 1">
            <a:extLst>
              <a:ext uri="{FF2B5EF4-FFF2-40B4-BE49-F238E27FC236}">
                <a16:creationId xmlns:a16="http://schemas.microsoft.com/office/drawing/2014/main" id="{076961ED-BAF6-4A49-AAB3-040A2A88970F}"/>
              </a:ext>
            </a:extLst>
          </p:cNvPr>
          <p:cNvSpPr txBox="1">
            <a:spLocks/>
          </p:cNvSpPr>
          <p:nvPr/>
        </p:nvSpPr>
        <p:spPr>
          <a:xfrm>
            <a:off x="485737" y="1771794"/>
            <a:ext cx="1583948" cy="6937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사이트 로고</a:t>
            </a:r>
          </a:p>
        </p:txBody>
      </p:sp>
    </p:spTree>
    <p:extLst>
      <p:ext uri="{BB962C8B-B14F-4D97-AF65-F5344CB8AC3E}">
        <p14:creationId xmlns:p14="http://schemas.microsoft.com/office/powerpoint/2010/main" val="2132900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F2184133-AFB5-4BC8-8694-4AC8C3DA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프로젝트 수행경과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21DC961-77DF-4502-B3D1-ECD0F1EFB5A3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6E4C471-BDAF-4ACE-B88C-C43BB891D1DA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9D2AACE-ECF7-4D06-BCFA-53943658A62C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AA938AF-8D5E-4F52-9DA5-7D64DB8D1374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A51E77F-2F7C-4CCC-8705-273DFD46CAB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6A578272-8D38-417E-BAC9-26EE680810D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메인 화면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2DD89D7-5CC8-4BC2-A8CA-C9F39BC0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8826E36-0881-40A2-9EAE-CFE5FAA0A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21" y="744486"/>
            <a:ext cx="5707330" cy="5419081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39CC1F40-E072-45DB-89CF-954FF8F92BE5}"/>
              </a:ext>
            </a:extLst>
          </p:cNvPr>
          <p:cNvSpPr txBox="1">
            <a:spLocks/>
          </p:cNvSpPr>
          <p:nvPr/>
        </p:nvSpPr>
        <p:spPr>
          <a:xfrm>
            <a:off x="838200" y="1884999"/>
            <a:ext cx="3720384" cy="3483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페이지의 목적은</a:t>
            </a:r>
            <a:r>
              <a:rPr lang="en-US" altLang="ko-KR" sz="35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?</a:t>
            </a:r>
            <a:endParaRPr lang="ko-KR" altLang="en-US" sz="35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4337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자동완성 기능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48D0B5-4E4F-439A-90AD-1B7FE2C23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BF8D086-F2FD-48D9-9DD3-0CCA641CCD3D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9827673-7F53-423E-98AD-6B87F2AB850E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515B4BE-651B-4D62-9C20-21709C4CC00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D8385AF-9710-43BE-AA47-65DFB45F3006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474AC766-A819-453B-A09A-6B447E25E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27" y="1811393"/>
            <a:ext cx="7335429" cy="202175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C24F271-B47E-4274-88B9-9E807D7434B0}"/>
              </a:ext>
            </a:extLst>
          </p:cNvPr>
          <p:cNvSpPr/>
          <p:nvPr/>
        </p:nvSpPr>
        <p:spPr>
          <a:xfrm>
            <a:off x="3826481" y="2115757"/>
            <a:ext cx="2192098" cy="27334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D40B595-74CD-43DA-B274-1958CC5BB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529" y="3407633"/>
            <a:ext cx="8920349" cy="2529931"/>
          </a:xfrm>
          <a:prstGeom prst="rect">
            <a:avLst/>
          </a:prstGeom>
        </p:spPr>
      </p:pic>
      <p:sp>
        <p:nvSpPr>
          <p:cNvPr id="21" name="내용 개체 틀 16">
            <a:extLst>
              <a:ext uri="{FF2B5EF4-FFF2-40B4-BE49-F238E27FC236}">
                <a16:creationId xmlns:a16="http://schemas.microsoft.com/office/drawing/2014/main" id="{E881C1DF-5F0F-4D48-BFC0-64ABE0F4E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2510" y="3833151"/>
            <a:ext cx="3598877" cy="1502247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2791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BE82D669-90C6-4132-80B9-1E554662C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프로젝트 수행 경과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F2D8FF1-8791-42C0-993E-F48553BC82EB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ED6FBF3-1825-435C-B8F1-52D9741F1438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FD82381-4E0A-438E-ADC4-E82707637FA6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4584B9B-DBDB-4955-AB23-A7E6261D2983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9B5F302-39B1-4C92-B73C-B5326654F056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1FD49070-BEE3-45AF-B34E-E8402E336559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필터링 검색 기능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75FFF67-92D5-4987-81C1-3618872BE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4FF597D-95F4-433F-A8BC-892B738FE0A8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F38114A-97E0-4D55-A1BF-E3F4898C2B61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73D529C-A6F9-492F-929D-28B7EF98D4E7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7564272-31FF-41D1-AFD8-0177E6530298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3988D0F-C67C-4788-90EE-23E6213BC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59" y="1790679"/>
            <a:ext cx="5731637" cy="4483269"/>
          </a:xfrm>
          <a:prstGeom prst="rect">
            <a:avLst/>
          </a:prstGeom>
        </p:spPr>
      </p:pic>
      <p:sp>
        <p:nvSpPr>
          <p:cNvPr id="35" name="내용 개체 틀 16">
            <a:extLst>
              <a:ext uri="{FF2B5EF4-FFF2-40B4-BE49-F238E27FC236}">
                <a16:creationId xmlns:a16="http://schemas.microsoft.com/office/drawing/2014/main" id="{017917EC-8A86-43FF-88BC-B1B4BD4EC7B2}"/>
              </a:ext>
            </a:extLst>
          </p:cNvPr>
          <p:cNvSpPr txBox="1">
            <a:spLocks/>
          </p:cNvSpPr>
          <p:nvPr/>
        </p:nvSpPr>
        <p:spPr>
          <a:xfrm>
            <a:off x="671119" y="2954408"/>
            <a:ext cx="796954" cy="686413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CFC79F2-2170-4F04-AE85-969ABA3AB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814" y="1268180"/>
            <a:ext cx="5615064" cy="4972744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B5B51F3-B975-4B64-9394-3A696965F5E3}"/>
              </a:ext>
            </a:extLst>
          </p:cNvPr>
          <p:cNvSpPr/>
          <p:nvPr/>
        </p:nvSpPr>
        <p:spPr>
          <a:xfrm>
            <a:off x="7952763" y="2203314"/>
            <a:ext cx="486562" cy="328473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034344F-3531-4E64-9CD5-24B98BF28DFB}"/>
              </a:ext>
            </a:extLst>
          </p:cNvPr>
          <p:cNvSpPr/>
          <p:nvPr/>
        </p:nvSpPr>
        <p:spPr>
          <a:xfrm>
            <a:off x="10393963" y="2094473"/>
            <a:ext cx="1305020" cy="291349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A4E7F40-6AD2-406A-B423-147559603368}"/>
              </a:ext>
            </a:extLst>
          </p:cNvPr>
          <p:cNvSpPr/>
          <p:nvPr/>
        </p:nvSpPr>
        <p:spPr>
          <a:xfrm>
            <a:off x="10422859" y="3371948"/>
            <a:ext cx="1305020" cy="291349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915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이미지 등록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7077D66-D35A-4BDB-ACDF-BE31E4647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8C5603-49DE-4F62-B2F4-BFBAE427A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170" y="557338"/>
            <a:ext cx="6443123" cy="56196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6C0D31-57B5-4E67-8DE9-D8724F951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9" y="1882717"/>
            <a:ext cx="4625008" cy="4351339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CB9694A-2406-4333-8F28-FF5392EC021F}"/>
              </a:ext>
            </a:extLst>
          </p:cNvPr>
          <p:cNvSpPr/>
          <p:nvPr/>
        </p:nvSpPr>
        <p:spPr>
          <a:xfrm>
            <a:off x="981581" y="3046446"/>
            <a:ext cx="461394" cy="242038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7C84644-0F27-42F1-BC99-4B6CA04FB004}"/>
              </a:ext>
            </a:extLst>
          </p:cNvPr>
          <p:cNvSpPr/>
          <p:nvPr/>
        </p:nvSpPr>
        <p:spPr>
          <a:xfrm>
            <a:off x="874027" y="2676088"/>
            <a:ext cx="2129232" cy="671119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8118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프로젝트 수행경과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이미지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사진첩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E9B8B2-2AD6-4EA2-9BFA-D98BD64DA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12" name="내용 개체 틀 8">
            <a:extLst>
              <a:ext uri="{FF2B5EF4-FFF2-40B4-BE49-F238E27FC236}">
                <a16:creationId xmlns:a16="http://schemas.microsoft.com/office/drawing/2014/main" id="{E97ABC70-D6EB-4985-A212-CED7D4C49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007630"/>
            <a:ext cx="5181600" cy="3987327"/>
          </a:xfrm>
          <a:prstGeom prst="rect">
            <a:avLst/>
          </a:prstGeom>
        </p:spPr>
      </p:pic>
      <p:pic>
        <p:nvPicPr>
          <p:cNvPr id="13" name="내용 개체 틀 14">
            <a:extLst>
              <a:ext uri="{FF2B5EF4-FFF2-40B4-BE49-F238E27FC236}">
                <a16:creationId xmlns:a16="http://schemas.microsoft.com/office/drawing/2014/main" id="{37E846BC-090C-4537-BC2B-7AA8EE1B6D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3656" y="1825625"/>
            <a:ext cx="4625007" cy="4351338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5C7914D-0BFF-40CA-A8F3-22EF53DDDFE7}"/>
              </a:ext>
            </a:extLst>
          </p:cNvPr>
          <p:cNvSpPr/>
          <p:nvPr/>
        </p:nvSpPr>
        <p:spPr>
          <a:xfrm>
            <a:off x="838200" y="4257169"/>
            <a:ext cx="2129232" cy="671119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37AF7FB-703F-484D-AFE4-D769999A994A}"/>
              </a:ext>
            </a:extLst>
          </p:cNvPr>
          <p:cNvSpPr/>
          <p:nvPr/>
        </p:nvSpPr>
        <p:spPr>
          <a:xfrm>
            <a:off x="981581" y="4686250"/>
            <a:ext cx="394213" cy="17936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3761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이미지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드래그 앤 드롭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2F308CD-F063-4805-8D2B-7001DB8AF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76EBE7-F08F-4567-8320-FCBFD74BF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81695"/>
            <a:ext cx="3843903" cy="40367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773F998-B0CC-42CD-84AA-0E34F1C61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846" y="1162133"/>
            <a:ext cx="4838700" cy="1771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0DF4AE-E259-468B-8124-BD5694215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158" y="3459311"/>
            <a:ext cx="4379844" cy="337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588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ED5372-3EB0-4C3F-BEAA-4422C7B89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B40D056-3723-4425-8E08-4354B24A5958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21D8FF5-5845-4B02-A818-64F4E7FD2ACD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4E65CA-4F8F-433D-83B3-4FA5D2109424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5B4EBB-726F-4D10-BB11-8E5CA5A2D129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AEB26D51-1CB6-4D15-8AF2-D7C5FF378B9A}"/>
              </a:ext>
            </a:extLst>
          </p:cNvPr>
          <p:cNvSpPr txBox="1">
            <a:spLocks/>
          </p:cNvSpPr>
          <p:nvPr/>
        </p:nvSpPr>
        <p:spPr>
          <a:xfrm>
            <a:off x="1199215" y="12173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이미지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</a:t>
            </a:r>
            <a:r>
              <a:rPr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모달확대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and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삭제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기능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메인 이미지 설정기능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861514C-EBC3-4B02-8620-F3D296B69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600" y="31460"/>
            <a:ext cx="5568236" cy="39983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DBF6F99-9CE5-4FC2-B363-36342F899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74" y="2448052"/>
            <a:ext cx="4379844" cy="3370363"/>
          </a:xfrm>
          <a:prstGeom prst="rect">
            <a:avLst/>
          </a:prstGeom>
        </p:spPr>
      </p:pic>
      <p:sp>
        <p:nvSpPr>
          <p:cNvPr id="20" name="내용 개체 틀 16">
            <a:extLst>
              <a:ext uri="{FF2B5EF4-FFF2-40B4-BE49-F238E27FC236}">
                <a16:creationId xmlns:a16="http://schemas.microsoft.com/office/drawing/2014/main" id="{377D19E3-28E7-4FE1-A494-D5A3D449F9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rot="19988886">
            <a:off x="3974774" y="2163077"/>
            <a:ext cx="1809568" cy="132116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dirty="0"/>
              <a:t>클릭 시 확대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E365B50-602F-45C1-B37C-A2BC9BE23DF1}"/>
              </a:ext>
            </a:extLst>
          </p:cNvPr>
          <p:cNvSpPr/>
          <p:nvPr/>
        </p:nvSpPr>
        <p:spPr>
          <a:xfrm>
            <a:off x="2766711" y="2959475"/>
            <a:ext cx="749282" cy="53018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0E4383D-4E4A-47D9-B6DD-E3BC56778E3F}"/>
              </a:ext>
            </a:extLst>
          </p:cNvPr>
          <p:cNvSpPr/>
          <p:nvPr/>
        </p:nvSpPr>
        <p:spPr>
          <a:xfrm>
            <a:off x="2063692" y="3610579"/>
            <a:ext cx="629174" cy="14769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9785566-78DA-4630-B049-33707E627006}"/>
              </a:ext>
            </a:extLst>
          </p:cNvPr>
          <p:cNvSpPr/>
          <p:nvPr/>
        </p:nvSpPr>
        <p:spPr>
          <a:xfrm>
            <a:off x="10357561" y="3758269"/>
            <a:ext cx="421274" cy="243025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693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팀 구성 및 역할</a:t>
            </a:r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916FA3A8-B0EE-402A-B74D-780CF52035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42590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4679226-1775-4EA6-B1D0-58E16EC5D29D}"/>
              </a:ext>
            </a:extLst>
          </p:cNvPr>
          <p:cNvSpPr/>
          <p:nvPr/>
        </p:nvSpPr>
        <p:spPr>
          <a:xfrm>
            <a:off x="429491" y="1654494"/>
            <a:ext cx="817418" cy="42127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조장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54A3D9-97FD-464D-8072-26FC0124F4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지도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API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검색기능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79D0E3-C699-4BCD-B4C5-759917D65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41E29B-8563-40CA-8C94-59A8E9DE4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88" y="2338251"/>
            <a:ext cx="6668607" cy="3590402"/>
          </a:xfrm>
          <a:prstGeom prst="rect">
            <a:avLst/>
          </a:prstGeom>
        </p:spPr>
      </p:pic>
      <p:sp>
        <p:nvSpPr>
          <p:cNvPr id="13" name="내용 개체 틀 16">
            <a:extLst>
              <a:ext uri="{FF2B5EF4-FFF2-40B4-BE49-F238E27FC236}">
                <a16:creationId xmlns:a16="http://schemas.microsoft.com/office/drawing/2014/main" id="{84091B4F-FAA4-4560-8594-C00E60290A76}"/>
              </a:ext>
            </a:extLst>
          </p:cNvPr>
          <p:cNvSpPr txBox="1">
            <a:spLocks/>
          </p:cNvSpPr>
          <p:nvPr/>
        </p:nvSpPr>
        <p:spPr>
          <a:xfrm rot="19988886">
            <a:off x="3410688" y="1696811"/>
            <a:ext cx="2310818" cy="1321161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페이지 이동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2FE1CD5-97E8-44C0-8B6D-10033267C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717" y="355769"/>
            <a:ext cx="6885376" cy="491175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DB0E270-9A3A-4EAD-80CF-76EDC13DEC16}"/>
              </a:ext>
            </a:extLst>
          </p:cNvPr>
          <p:cNvSpPr/>
          <p:nvPr/>
        </p:nvSpPr>
        <p:spPr>
          <a:xfrm>
            <a:off x="8276809" y="1798298"/>
            <a:ext cx="1899037" cy="1325562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C9E7957-A5A8-4E96-9193-A7D0E9E83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789" y="3376802"/>
            <a:ext cx="4676291" cy="3523578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5AD81C9-3052-4F6D-8B4A-36D5DA92F27F}"/>
              </a:ext>
            </a:extLst>
          </p:cNvPr>
          <p:cNvSpPr/>
          <p:nvPr/>
        </p:nvSpPr>
        <p:spPr>
          <a:xfrm>
            <a:off x="6579135" y="629441"/>
            <a:ext cx="1317071" cy="25385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4E7FE7F-48EF-4A1F-8868-42038E915DD1}"/>
              </a:ext>
            </a:extLst>
          </p:cNvPr>
          <p:cNvSpPr/>
          <p:nvPr/>
        </p:nvSpPr>
        <p:spPr>
          <a:xfrm>
            <a:off x="9226328" y="3840071"/>
            <a:ext cx="739794" cy="1050711"/>
          </a:xfrm>
          <a:prstGeom prst="roundRect">
            <a:avLst>
              <a:gd name="adj" fmla="val 7937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2579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지도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API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특정 장소 좌표이동 및 </a:t>
            </a:r>
            <a:r>
              <a:rPr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인포윈도우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확인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5FE68A0-7938-4A28-BC9E-3E4D42986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19278F-7B01-496A-962B-E43352976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13" y="1916543"/>
            <a:ext cx="6885376" cy="491175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DBB93EA-6B38-4DD5-8C83-6D679F963DA2}"/>
              </a:ext>
            </a:extLst>
          </p:cNvPr>
          <p:cNvSpPr/>
          <p:nvPr/>
        </p:nvSpPr>
        <p:spPr>
          <a:xfrm>
            <a:off x="1151857" y="4852690"/>
            <a:ext cx="1430250" cy="35687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9A556CB-41E6-4502-BA39-46010A4B7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380" y="2659816"/>
            <a:ext cx="7671706" cy="2464016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BC94E35-B3EA-4194-AF6C-8EE8210C6D01}"/>
              </a:ext>
            </a:extLst>
          </p:cNvPr>
          <p:cNvSpPr/>
          <p:nvPr/>
        </p:nvSpPr>
        <p:spPr>
          <a:xfrm>
            <a:off x="8959442" y="3788250"/>
            <a:ext cx="1098654" cy="86643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1826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매니저 회원 권한관리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8B09FA-D272-46F5-A2DD-8A5A0738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2ABF182-C3D7-4393-869B-9E65912DD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22" y="2139627"/>
            <a:ext cx="5503745" cy="3742475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D9277A-8DC5-4773-B29D-5E669A62A2AE}"/>
              </a:ext>
            </a:extLst>
          </p:cNvPr>
          <p:cNvSpPr/>
          <p:nvPr/>
        </p:nvSpPr>
        <p:spPr>
          <a:xfrm>
            <a:off x="838200" y="3660553"/>
            <a:ext cx="2299283" cy="994133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62BD68C-5FC4-4DD4-9198-48F040DE222C}"/>
              </a:ext>
            </a:extLst>
          </p:cNvPr>
          <p:cNvSpPr/>
          <p:nvPr/>
        </p:nvSpPr>
        <p:spPr>
          <a:xfrm>
            <a:off x="906857" y="4248585"/>
            <a:ext cx="460549" cy="2395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918623D-8811-4B33-803E-981A8CE77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524" y="1690687"/>
            <a:ext cx="6155475" cy="4528175"/>
          </a:xfrm>
          <a:prstGeom prst="rect">
            <a:avLst/>
          </a:prstGeom>
        </p:spPr>
      </p:pic>
      <p:sp>
        <p:nvSpPr>
          <p:cNvPr id="18" name="내용 개체 틀 16">
            <a:extLst>
              <a:ext uri="{FF2B5EF4-FFF2-40B4-BE49-F238E27FC236}">
                <a16:creationId xmlns:a16="http://schemas.microsoft.com/office/drawing/2014/main" id="{1FAD7E47-7FAE-4800-8F6E-F480626C6E56}"/>
              </a:ext>
            </a:extLst>
          </p:cNvPr>
          <p:cNvSpPr txBox="1">
            <a:spLocks/>
          </p:cNvSpPr>
          <p:nvPr/>
        </p:nvSpPr>
        <p:spPr>
          <a:xfrm rot="19988886">
            <a:off x="4725354" y="3364355"/>
            <a:ext cx="2310818" cy="1321161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페이지 이동</a:t>
            </a:r>
            <a:endParaRPr lang="en-US" altLang="ko-KR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B750832-8146-4CE0-99D4-88E95599DC76}"/>
              </a:ext>
            </a:extLst>
          </p:cNvPr>
          <p:cNvSpPr/>
          <p:nvPr/>
        </p:nvSpPr>
        <p:spPr>
          <a:xfrm>
            <a:off x="8371543" y="2704328"/>
            <a:ext cx="2299283" cy="3275921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3221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매니저 회원 권한관리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8B09FA-D272-46F5-A2DD-8A5A0738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AF2845-60C4-4B9C-9D90-1AA54D0BF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40" y="1733148"/>
            <a:ext cx="6155475" cy="45281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E33BC3C-B6DE-4A36-9B7E-2F4938F5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413" y="1385719"/>
            <a:ext cx="5564697" cy="4972800"/>
          </a:xfrm>
          <a:prstGeom prst="rect">
            <a:avLst/>
          </a:prstGeom>
        </p:spPr>
      </p:pic>
      <p:sp>
        <p:nvSpPr>
          <p:cNvPr id="22" name="내용 개체 틀 16">
            <a:extLst>
              <a:ext uri="{FF2B5EF4-FFF2-40B4-BE49-F238E27FC236}">
                <a16:creationId xmlns:a16="http://schemas.microsoft.com/office/drawing/2014/main" id="{528400DF-E193-4303-845E-A764C409D834}"/>
              </a:ext>
            </a:extLst>
          </p:cNvPr>
          <p:cNvSpPr txBox="1">
            <a:spLocks/>
          </p:cNvSpPr>
          <p:nvPr/>
        </p:nvSpPr>
        <p:spPr>
          <a:xfrm rot="19988886">
            <a:off x="4987400" y="2903633"/>
            <a:ext cx="2310818" cy="1321161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해당 유저에 관한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관리 페이지 이동</a:t>
            </a:r>
            <a:endParaRPr lang="en-US" altLang="ko-KR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12CF68C-F51D-4465-947D-9369032C618D}"/>
              </a:ext>
            </a:extLst>
          </p:cNvPr>
          <p:cNvSpPr/>
          <p:nvPr/>
        </p:nvSpPr>
        <p:spPr>
          <a:xfrm>
            <a:off x="6701339" y="1450435"/>
            <a:ext cx="666405" cy="1446441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7054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유저 수정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8B09FA-D272-46F5-A2DD-8A5A0738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5EAF903-B084-4095-9206-54B59B3E2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69" y="1689986"/>
            <a:ext cx="9397379" cy="4754516"/>
          </a:xfrm>
          <a:prstGeom prst="rect">
            <a:avLst/>
          </a:prstGeom>
        </p:spPr>
      </p:pic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D459A6E1-D64D-474E-9042-84424805899E}"/>
              </a:ext>
            </a:extLst>
          </p:cNvPr>
          <p:cNvSpPr/>
          <p:nvPr/>
        </p:nvSpPr>
        <p:spPr>
          <a:xfrm>
            <a:off x="1531670" y="2928997"/>
            <a:ext cx="1277970" cy="441245"/>
          </a:xfrm>
          <a:prstGeom prst="donut">
            <a:avLst>
              <a:gd name="adj" fmla="val 109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312B0B-529E-45CA-8F76-B2FE09A22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393" y="1352902"/>
            <a:ext cx="8245726" cy="3674094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D050335-3E62-447D-808A-D732509BD80D}"/>
              </a:ext>
            </a:extLst>
          </p:cNvPr>
          <p:cNvSpPr/>
          <p:nvPr/>
        </p:nvSpPr>
        <p:spPr>
          <a:xfrm>
            <a:off x="6853739" y="1636576"/>
            <a:ext cx="2852323" cy="268375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1495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유저 비활성화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8B09FA-D272-46F5-A2DD-8A5A0738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F11AAC3-313E-487D-AF72-F97E57299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77227"/>
            <a:ext cx="9620250" cy="4867275"/>
          </a:xfrm>
          <a:prstGeom prst="rect">
            <a:avLst/>
          </a:prstGeom>
        </p:spPr>
      </p:pic>
      <p:sp>
        <p:nvSpPr>
          <p:cNvPr id="20" name="원형: 비어 있음 19">
            <a:extLst>
              <a:ext uri="{FF2B5EF4-FFF2-40B4-BE49-F238E27FC236}">
                <a16:creationId xmlns:a16="http://schemas.microsoft.com/office/drawing/2014/main" id="{E71B49D1-B87A-47B4-BA4D-C37102B83364}"/>
              </a:ext>
            </a:extLst>
          </p:cNvPr>
          <p:cNvSpPr/>
          <p:nvPr/>
        </p:nvSpPr>
        <p:spPr>
          <a:xfrm>
            <a:off x="1366260" y="3510905"/>
            <a:ext cx="1343383" cy="394609"/>
          </a:xfrm>
          <a:prstGeom prst="donut">
            <a:avLst>
              <a:gd name="adj" fmla="val 109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EDDEA0B-0783-4722-93A0-E9F687AD7C7D}"/>
              </a:ext>
            </a:extLst>
          </p:cNvPr>
          <p:cNvSpPr/>
          <p:nvPr/>
        </p:nvSpPr>
        <p:spPr>
          <a:xfrm>
            <a:off x="4446165" y="2635476"/>
            <a:ext cx="4758344" cy="2444679"/>
          </a:xfrm>
          <a:prstGeom prst="roundRect">
            <a:avLst>
              <a:gd name="adj" fmla="val 8945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1094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유저 </a:t>
            </a:r>
            <a:r>
              <a:rPr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작성글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조회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8B09FA-D272-46F5-A2DD-8A5A0738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6BB852-D9D3-48E2-AE02-848CD395B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80" y="2041480"/>
            <a:ext cx="9731290" cy="3520046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9B488F7-96AE-4836-A6E7-E0CB68CE298F}"/>
              </a:ext>
            </a:extLst>
          </p:cNvPr>
          <p:cNvSpPr/>
          <p:nvPr/>
        </p:nvSpPr>
        <p:spPr>
          <a:xfrm>
            <a:off x="4548231" y="2440966"/>
            <a:ext cx="2322351" cy="1325564"/>
          </a:xfrm>
          <a:prstGeom prst="roundRect">
            <a:avLst>
              <a:gd name="adj" fmla="val 8945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F945667-7ABE-45BD-8A9A-CEA331BF1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939" y="2678250"/>
            <a:ext cx="5073321" cy="3652791"/>
          </a:xfrm>
          <a:prstGeom prst="rect">
            <a:avLst/>
          </a:prstGeom>
        </p:spPr>
      </p:pic>
      <p:sp>
        <p:nvSpPr>
          <p:cNvPr id="15" name="내용 개체 틀 16">
            <a:extLst>
              <a:ext uri="{FF2B5EF4-FFF2-40B4-BE49-F238E27FC236}">
                <a16:creationId xmlns:a16="http://schemas.microsoft.com/office/drawing/2014/main" id="{D5D94D9B-8144-4BB7-9FE5-55102CD799FC}"/>
              </a:ext>
            </a:extLst>
          </p:cNvPr>
          <p:cNvSpPr txBox="1">
            <a:spLocks/>
          </p:cNvSpPr>
          <p:nvPr/>
        </p:nvSpPr>
        <p:spPr>
          <a:xfrm rot="1595534">
            <a:off x="5181270" y="3093573"/>
            <a:ext cx="2239461" cy="1253203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해당 글 이동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52034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3779632" y="2685301"/>
            <a:ext cx="58919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이전까지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‘</a:t>
            </a:r>
            <a:r>
              <a:rPr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김하겸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’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님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작업 내용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b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이후로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‘</a:t>
            </a:r>
            <a:r>
              <a:rPr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오규원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’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님 작업 내용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900863-1A11-4F82-9C24-E765D145F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030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프로젝트 수행경과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B6A4809-D2FB-43A9-867A-70213A9371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2547" y="2292572"/>
            <a:ext cx="3744475" cy="3351972"/>
          </a:xfrm>
        </p:spPr>
      </p:pic>
      <p:pic>
        <p:nvPicPr>
          <p:cNvPr id="23" name="내용 개체 틀 22">
            <a:extLst>
              <a:ext uri="{FF2B5EF4-FFF2-40B4-BE49-F238E27FC236}">
                <a16:creationId xmlns:a16="http://schemas.microsoft.com/office/drawing/2014/main" id="{1B167B91-2E52-4B68-B8F9-B82DA8D49E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516157" y="2028990"/>
            <a:ext cx="1563717" cy="1505802"/>
          </a:xfr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Clean Code-</a:t>
            </a:r>
            <a:r>
              <a:rPr lang="ko-KR" altLang="en-US" dirty="0">
                <a:latin typeface="+mn-ea"/>
              </a:rPr>
              <a:t>깔끔한 코드를 만들자</a:t>
            </a:r>
            <a:endParaRPr lang="en-US" altLang="ko-KR" dirty="0">
              <a:latin typeface="+mn-ea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+mn-ea"/>
                <a:ea typeface="+mn-ea"/>
              </a:rPr>
              <a:t>게시판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F7A00EA-1786-4ED5-BE18-31CD18A39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5710" y="916804"/>
            <a:ext cx="2160117" cy="6949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AD465F9-6EBC-40E1-8F03-6FCE190775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5344" b="-2235"/>
          <a:stretch/>
        </p:blipFill>
        <p:spPr>
          <a:xfrm>
            <a:off x="9025648" y="2953746"/>
            <a:ext cx="2294938" cy="495950"/>
          </a:xfrm>
          <a:prstGeom prst="rect">
            <a:avLst/>
          </a:prstGeom>
        </p:spPr>
      </p:pic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DBB89E3-BD3A-4E44-8DA5-A5ED98C6FCC9}"/>
              </a:ext>
            </a:extLst>
          </p:cNvPr>
          <p:cNvSpPr/>
          <p:nvPr/>
        </p:nvSpPr>
        <p:spPr>
          <a:xfrm>
            <a:off x="9885339" y="3081506"/>
            <a:ext cx="524057" cy="211101"/>
          </a:xfrm>
          <a:prstGeom prst="donut">
            <a:avLst>
              <a:gd name="adj" fmla="val 109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B224BAF-E51D-4867-B586-D49932B2FF0B}"/>
              </a:ext>
            </a:extLst>
          </p:cNvPr>
          <p:cNvGrpSpPr/>
          <p:nvPr/>
        </p:nvGrpSpPr>
        <p:grpSpPr>
          <a:xfrm>
            <a:off x="4678024" y="3594162"/>
            <a:ext cx="3440825" cy="1806926"/>
            <a:chOff x="4472571" y="2290109"/>
            <a:chExt cx="7277789" cy="327977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5657105-70BA-45D2-A19D-AFBD77FC9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65116" y="2290109"/>
              <a:ext cx="3685244" cy="3255386"/>
            </a:xfrm>
            <a:prstGeom prst="rect">
              <a:avLst/>
            </a:prstGeom>
          </p:spPr>
        </p:pic>
        <p:pic>
          <p:nvPicPr>
            <p:cNvPr id="25" name="내용 개체 틀 8">
              <a:extLst>
                <a:ext uri="{FF2B5EF4-FFF2-40B4-BE49-F238E27FC236}">
                  <a16:creationId xmlns:a16="http://schemas.microsoft.com/office/drawing/2014/main" id="{5F148A5F-4B7C-4098-AA1E-8041B6F5C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7821"/>
            <a:stretch/>
          </p:blipFill>
          <p:spPr>
            <a:xfrm>
              <a:off x="4598209" y="2329592"/>
              <a:ext cx="2612675" cy="324029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1B44EDC-47CA-45F9-979D-EC1B815A6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8163" y="2630994"/>
              <a:ext cx="2409825" cy="1905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7" name="액자 26">
              <a:extLst>
                <a:ext uri="{FF2B5EF4-FFF2-40B4-BE49-F238E27FC236}">
                  <a16:creationId xmlns:a16="http://schemas.microsoft.com/office/drawing/2014/main" id="{9768481E-5C95-4ADE-8AEF-07BAEB7E219A}"/>
                </a:ext>
              </a:extLst>
            </p:cNvPr>
            <p:cNvSpPr/>
            <p:nvPr/>
          </p:nvSpPr>
          <p:spPr>
            <a:xfrm>
              <a:off x="4472571" y="2444187"/>
              <a:ext cx="1087138" cy="658859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532A386A-7C8C-4786-8362-BD395E41A6EE}"/>
                </a:ext>
              </a:extLst>
            </p:cNvPr>
            <p:cNvSpPr/>
            <p:nvPr/>
          </p:nvSpPr>
          <p:spPr>
            <a:xfrm rot="1546273">
              <a:off x="5215258" y="2879707"/>
              <a:ext cx="940178" cy="58592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F01BD8C1-5C76-4F86-8660-89ACAB813726}"/>
                </a:ext>
              </a:extLst>
            </p:cNvPr>
            <p:cNvSpPr/>
            <p:nvPr/>
          </p:nvSpPr>
          <p:spPr>
            <a:xfrm rot="19988886">
              <a:off x="7246898" y="2752197"/>
              <a:ext cx="940178" cy="58592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F36238-C8AE-4CCD-80E0-9D51C50176A8}"/>
              </a:ext>
            </a:extLst>
          </p:cNvPr>
          <p:cNvGrpSpPr/>
          <p:nvPr/>
        </p:nvGrpSpPr>
        <p:grpSpPr>
          <a:xfrm>
            <a:off x="4818806" y="1427984"/>
            <a:ext cx="3272826" cy="1498269"/>
            <a:chOff x="5635279" y="698837"/>
            <a:chExt cx="3272826" cy="149826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5065053-6417-4EF9-BFE6-6CC5D973C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57460" y="877751"/>
              <a:ext cx="1250645" cy="96841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6728289-DC36-4EB9-9C4A-A6D34178C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35279" y="698837"/>
              <a:ext cx="1211994" cy="118765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049B553-F186-4D38-B3F1-9B5515647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52820" y="923579"/>
              <a:ext cx="1453392" cy="1273527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D63DB461-F9E4-4D24-B13B-D2B3D6884F5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40190"/>
          <a:stretch/>
        </p:blipFill>
        <p:spPr>
          <a:xfrm>
            <a:off x="8491696" y="4042033"/>
            <a:ext cx="1869180" cy="2165336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98E966D1-E083-4DF7-AA6F-8F61678F254E}"/>
              </a:ext>
            </a:extLst>
          </p:cNvPr>
          <p:cNvSpPr txBox="1">
            <a:spLocks/>
          </p:cNvSpPr>
          <p:nvPr/>
        </p:nvSpPr>
        <p:spPr>
          <a:xfrm>
            <a:off x="629045" y="1793271"/>
            <a:ext cx="1574230" cy="5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err="1">
                <a:latin typeface="+mn-ea"/>
                <a:ea typeface="+mn-ea"/>
              </a:rPr>
              <a:t>메인화면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42A3D9BE-1B36-466E-B590-BE1254DE4589}"/>
              </a:ext>
            </a:extLst>
          </p:cNvPr>
          <p:cNvSpPr txBox="1">
            <a:spLocks/>
          </p:cNvSpPr>
          <p:nvPr/>
        </p:nvSpPr>
        <p:spPr>
          <a:xfrm>
            <a:off x="4682836" y="558973"/>
            <a:ext cx="17648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latin typeface="+mn-ea"/>
                <a:ea typeface="+mn-ea"/>
              </a:rPr>
              <a:t>게시글 </a:t>
            </a:r>
            <a:r>
              <a:rPr lang="en-US" altLang="ko-KR" sz="2000" dirty="0">
                <a:latin typeface="+mn-ea"/>
                <a:ea typeface="+mn-ea"/>
              </a:rPr>
              <a:t>CRUD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59F6CC96-83DA-41F6-A315-E3F49FC865CA}"/>
              </a:ext>
            </a:extLst>
          </p:cNvPr>
          <p:cNvSpPr txBox="1">
            <a:spLocks/>
          </p:cNvSpPr>
          <p:nvPr/>
        </p:nvSpPr>
        <p:spPr>
          <a:xfrm>
            <a:off x="4641595" y="2776840"/>
            <a:ext cx="26520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latin typeface="+mn-ea"/>
                <a:ea typeface="+mn-ea"/>
              </a:rPr>
              <a:t>카테고리 별 게시글 표시</a:t>
            </a: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5F610797-4F86-4E62-92EF-6EBCA8DCDA87}"/>
              </a:ext>
            </a:extLst>
          </p:cNvPr>
          <p:cNvSpPr txBox="1">
            <a:spLocks/>
          </p:cNvSpPr>
          <p:nvPr/>
        </p:nvSpPr>
        <p:spPr>
          <a:xfrm>
            <a:off x="8387049" y="3198186"/>
            <a:ext cx="26520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latin typeface="+mn-ea"/>
                <a:ea typeface="+mn-ea"/>
              </a:rPr>
              <a:t>댓글</a:t>
            </a:r>
            <a:r>
              <a:rPr lang="en-US" altLang="ko-KR" sz="2000" dirty="0">
                <a:latin typeface="+mn-ea"/>
                <a:ea typeface="+mn-ea"/>
              </a:rPr>
              <a:t>./</a:t>
            </a:r>
            <a:r>
              <a:rPr lang="ko-KR" altLang="en-US" sz="2000" dirty="0" err="1">
                <a:latin typeface="+mn-ea"/>
                <a:ea typeface="+mn-ea"/>
              </a:rPr>
              <a:t>대댓글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424DF760-CA52-4792-BAC6-57828A43B6D3}"/>
              </a:ext>
            </a:extLst>
          </p:cNvPr>
          <p:cNvSpPr txBox="1">
            <a:spLocks/>
          </p:cNvSpPr>
          <p:nvPr/>
        </p:nvSpPr>
        <p:spPr>
          <a:xfrm>
            <a:off x="8384684" y="1383350"/>
            <a:ext cx="2652089" cy="909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latin typeface="+mn-ea"/>
                <a:ea typeface="+mn-ea"/>
              </a:rPr>
              <a:t>답글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8E95189E-7F75-494F-B15A-4A7FFF76F9C5}"/>
              </a:ext>
            </a:extLst>
          </p:cNvPr>
          <p:cNvSpPr txBox="1">
            <a:spLocks/>
          </p:cNvSpPr>
          <p:nvPr/>
        </p:nvSpPr>
        <p:spPr>
          <a:xfrm>
            <a:off x="8418746" y="341646"/>
            <a:ext cx="2652089" cy="909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latin typeface="+mn-ea"/>
                <a:ea typeface="+mn-ea"/>
              </a:rPr>
              <a:t>좋아요 알림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62308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8B09FA-D272-46F5-A2DD-8A5A0738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11" name="내용 개체 틀 8">
            <a:extLst>
              <a:ext uri="{FF2B5EF4-FFF2-40B4-BE49-F238E27FC236}">
                <a16:creationId xmlns:a16="http://schemas.microsoft.com/office/drawing/2014/main" id="{A350B035-80B6-4D34-98B8-E89B7954C4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5825" y="1696974"/>
            <a:ext cx="11102053" cy="3019336"/>
          </a:xfrm>
        </p:spPr>
      </p:pic>
      <p:sp>
        <p:nvSpPr>
          <p:cNvPr id="12" name="내용 개체 틀 12">
            <a:extLst>
              <a:ext uri="{FF2B5EF4-FFF2-40B4-BE49-F238E27FC236}">
                <a16:creationId xmlns:a16="http://schemas.microsoft.com/office/drawing/2014/main" id="{9B18AFCB-DDF9-4318-882A-7378C86E7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5862" y="4979897"/>
            <a:ext cx="10322518" cy="119706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구글차트를 사용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이용자들이 등록한 데이터들을 각 용도에 맞게 확인할 수 있도록 구현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FEF38D4-54F5-4467-9457-3E72B78DC685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DA3435-D4E0-41EB-9D96-FB6D32162FE4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61BBD6C-A55F-4D3C-AC71-DE9C4286055C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4AB03B3-0EB8-42CB-AFD4-E22FF88B6E82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1F05FA5A-C7E2-4767-BF84-AD88C396E586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대시보드</a:t>
            </a:r>
          </a:p>
        </p:txBody>
      </p:sp>
    </p:spTree>
    <p:extLst>
      <p:ext uri="{BB962C8B-B14F-4D97-AF65-F5344CB8AC3E}">
        <p14:creationId xmlns:p14="http://schemas.microsoft.com/office/powerpoint/2010/main" val="663130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05AC78-F557-46BC-BE76-66906D8BC04B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7908D7E-D677-47D5-B16E-874A56A26491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7A2A6D-E47A-41D3-9C12-EF5DE239320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9C290CD-1124-4659-B72E-860EE8E6A58F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31CD5DF-62C8-401E-A144-0B6261230C5F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D2BB75-28C4-4EC6-BBA2-8C270E139DCD}"/>
              </a:ext>
            </a:extLst>
          </p:cNvPr>
          <p:cNvSpPr txBox="1">
            <a:spLocks/>
          </p:cNvSpPr>
          <p:nvPr/>
        </p:nvSpPr>
        <p:spPr>
          <a:xfrm>
            <a:off x="990600" y="8361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D416DE-7801-47A4-ABF5-BADDF1D0AA68}"/>
              </a:ext>
            </a:extLst>
          </p:cNvPr>
          <p:cNvSpPr txBox="1">
            <a:spLocks/>
          </p:cNvSpPr>
          <p:nvPr/>
        </p:nvSpPr>
        <p:spPr>
          <a:xfrm>
            <a:off x="5682440" y="487597"/>
            <a:ext cx="11037920" cy="937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ERD</a:t>
            </a: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71D662-35AD-4F33-9048-33133BFBA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A40EC96-B9F3-DACE-EF85-AD4353148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프로젝트 수행경과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536131-909F-C397-D902-6527453E3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710" y="1232089"/>
            <a:ext cx="9786596" cy="56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879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8B09FA-D272-46F5-A2DD-8A5A0738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A391812C-CE25-4D8E-8AF4-A99126059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2" name="내용 개체 틀 12">
            <a:extLst>
              <a:ext uri="{FF2B5EF4-FFF2-40B4-BE49-F238E27FC236}">
                <a16:creationId xmlns:a16="http://schemas.microsoft.com/office/drawing/2014/main" id="{E4AA67D0-9A2A-4E20-AA02-581E0F477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81874" y="1825625"/>
            <a:ext cx="3971925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REST API/AJAX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를 사용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댓글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대댓글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기능 구현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AD3A1AA-B5E4-43C8-A20A-9E50855903D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D7A795B-867B-4A66-96C9-868124594909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05B969A-D153-4C2B-8960-05B71C515B91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431E35C-268F-4EAA-B569-056A132359B2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85D4007C-B7C6-4827-883B-3825EC1AE83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댓글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C99FAFD-B060-41B5-A920-AC292598F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07" y="1720102"/>
            <a:ext cx="65436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789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3779632" y="2685301"/>
            <a:ext cx="58919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이전까지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‘</a:t>
            </a:r>
            <a:r>
              <a:rPr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오규원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’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님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작업 내용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b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이후로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‘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문수현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’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님 작업 내용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900863-1A11-4F82-9C24-E765D145F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08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33F356AF-4409-4D89-8E30-7A07C0C0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47" y="234329"/>
            <a:ext cx="10515600" cy="1325563"/>
          </a:xfrm>
        </p:spPr>
        <p:txBody>
          <a:bodyPr/>
          <a:lstStyle/>
          <a:p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서비스 항목</a:t>
            </a:r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</a:t>
            </a:r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– </a:t>
            </a: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등록</a:t>
            </a:r>
            <a:b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9A7C2FD-8D91-4246-BB88-C12CD4C69F2A}"/>
              </a:ext>
            </a:extLst>
          </p:cNvPr>
          <p:cNvCxnSpPr>
            <a:cxnSpLocks/>
          </p:cNvCxnSpPr>
          <p:nvPr/>
        </p:nvCxnSpPr>
        <p:spPr>
          <a:xfrm flipV="1">
            <a:off x="348740" y="284827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7DA30C8-7AA5-4F4F-903E-C96DFA09349B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7D82BEC-3686-4A10-9DEA-B8610FB2D05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F0BC424-4238-43AB-A81E-2894E29B2DD6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68C87A4-6F0F-4995-BAB8-574BC6AC58D9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4BF2E50-48FA-49AE-848B-CA3863C72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0764"/>
            <a:ext cx="3960016" cy="3851564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CF085F0-756E-4200-987F-3BEAF8395D59}"/>
              </a:ext>
            </a:extLst>
          </p:cNvPr>
          <p:cNvSpPr/>
          <p:nvPr/>
        </p:nvSpPr>
        <p:spPr>
          <a:xfrm>
            <a:off x="2818208" y="1868296"/>
            <a:ext cx="1670908" cy="84248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48AD684-2AA7-49BE-AE0A-CC7648FF2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41" y="1260764"/>
            <a:ext cx="4353761" cy="4483016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30EEC3E-DAD4-4817-ACF2-82859DD16496}"/>
              </a:ext>
            </a:extLst>
          </p:cNvPr>
          <p:cNvSpPr/>
          <p:nvPr/>
        </p:nvSpPr>
        <p:spPr>
          <a:xfrm>
            <a:off x="2970206" y="2334821"/>
            <a:ext cx="455576" cy="2515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59B94204-E962-41D2-9FF2-589B848643AB}"/>
              </a:ext>
            </a:extLst>
          </p:cNvPr>
          <p:cNvSpPr txBox="1">
            <a:spLocks/>
          </p:cNvSpPr>
          <p:nvPr/>
        </p:nvSpPr>
        <p:spPr>
          <a:xfrm>
            <a:off x="640175" y="3988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사업자가 내 서비스 등록 페이지를 통해 서비스 항목 등록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22C3E14-860B-4439-9FDB-4AC5C8937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05BD6A1-0EA3-4292-AB44-73C5F8CA2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75" y="5169421"/>
            <a:ext cx="6220693" cy="1028844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5995EB2-443D-42B5-B306-068701CED3B1}"/>
              </a:ext>
            </a:extLst>
          </p:cNvPr>
          <p:cNvSpPr/>
          <p:nvPr/>
        </p:nvSpPr>
        <p:spPr>
          <a:xfrm>
            <a:off x="7740071" y="4053744"/>
            <a:ext cx="2538073" cy="8424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021A233-5826-4B33-A201-788B79163C33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5981701" y="4474985"/>
            <a:ext cx="1758370" cy="694436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7403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578306D-3CBB-469A-B82E-4C7550BE3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56" y="284506"/>
            <a:ext cx="10515600" cy="1325563"/>
          </a:xfrm>
        </p:spPr>
        <p:txBody>
          <a:bodyPr/>
          <a:lstStyle/>
          <a:p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서비스 항목</a:t>
            </a:r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</a:t>
            </a:r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–</a:t>
            </a: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관리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1E2C29E-4CFA-429D-8313-B8388D1D3455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A52B080-D97D-4453-8A7F-04C939F4F102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4628223-0970-4F76-A1CB-74E65D920D22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89912C8-11DD-49BE-B817-E0028C375B4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683B02-281E-4DDA-AC1F-37DE65D80FA6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E61115-D974-4359-87AF-211D93326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3786"/>
            <a:ext cx="3960016" cy="438235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C540D81-2DA7-4615-B75E-019650E49AAF}"/>
              </a:ext>
            </a:extLst>
          </p:cNvPr>
          <p:cNvSpPr/>
          <p:nvPr/>
        </p:nvSpPr>
        <p:spPr>
          <a:xfrm>
            <a:off x="2818208" y="2517027"/>
            <a:ext cx="1670908" cy="84248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10C5129-E54F-4841-954A-4B00FF6D6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471" y="1758834"/>
            <a:ext cx="4354195" cy="4382358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6DE6C7A-85CC-4448-81FE-A5D2F427739B}"/>
              </a:ext>
            </a:extLst>
          </p:cNvPr>
          <p:cNvSpPr/>
          <p:nvPr/>
        </p:nvSpPr>
        <p:spPr>
          <a:xfrm>
            <a:off x="3390472" y="2974581"/>
            <a:ext cx="455576" cy="2515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B71AF1D4-2119-4EEA-8F34-47125C402A85}"/>
              </a:ext>
            </a:extLst>
          </p:cNvPr>
          <p:cNvSpPr txBox="1">
            <a:spLocks/>
          </p:cNvSpPr>
          <p:nvPr/>
        </p:nvSpPr>
        <p:spPr>
          <a:xfrm>
            <a:off x="508867" y="7041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사업자가 서비스관리 페이지를 통해 등록되어 있는 서비스 관리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F562093-D70D-4F33-86B5-783E327BE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127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B8222767-B800-4064-9843-2CA9BB69F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56" y="284506"/>
            <a:ext cx="10515600" cy="1325563"/>
          </a:xfrm>
        </p:spPr>
        <p:txBody>
          <a:bodyPr/>
          <a:lstStyle/>
          <a:p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서비스 항목</a:t>
            </a:r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</a:t>
            </a:r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–</a:t>
            </a: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관리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53638E-E111-48A0-A16D-7A5775F157A5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29E28B-04E9-437D-874A-68BC114EAEB3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7549005-6253-4A24-AE7A-08E27E542F39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28EB650-C9C6-487F-AAFF-6E9345FAB0DF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3DAA90-EC10-4B17-992B-AF2230DFC355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A5B8444-A0B0-4C8B-943E-8EF542DFAAAE}"/>
              </a:ext>
            </a:extLst>
          </p:cNvPr>
          <p:cNvSpPr txBox="1">
            <a:spLocks/>
          </p:cNvSpPr>
          <p:nvPr/>
        </p:nvSpPr>
        <p:spPr>
          <a:xfrm>
            <a:off x="494920" y="7732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사업자가 서비스관리 페이지를 통해 등록되어 있는 서비스 관리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F55F38-D103-4228-BCDF-5D0731F1C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0D06DD-06E6-4044-9BE3-8061FB17C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271" y="1856401"/>
            <a:ext cx="8729741" cy="42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764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000779-6364-40BD-A7FA-979EA3C6D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21" y="1881701"/>
            <a:ext cx="3726832" cy="4210892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3A493A9-9455-4A96-9DAE-72E836ED2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39" y="283965"/>
            <a:ext cx="10515600" cy="1325563"/>
          </a:xfrm>
        </p:spPr>
        <p:txBody>
          <a:bodyPr/>
          <a:lstStyle/>
          <a:p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서비스 항목</a:t>
            </a:r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</a:t>
            </a:r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– </a:t>
            </a: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수정</a:t>
            </a:r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6518B72-D69A-4B05-A09A-5C948BE714B5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9F66BF1-5553-4273-A53A-1D86B074453C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22BACA0-1558-43FD-AE5E-C97A4753659A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9B566F3-30F7-4B99-9B57-90CAE604CD44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24389C-731F-44F0-8EDD-BC37EBBD7130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F6C397-95C0-4AC2-B40C-3667638DC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039" y="1821201"/>
            <a:ext cx="4523797" cy="4298167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A10C2FB-12A5-4BEA-AFF4-523E146BCA6B}"/>
              </a:ext>
            </a:extLst>
          </p:cNvPr>
          <p:cNvSpPr/>
          <p:nvPr/>
        </p:nvSpPr>
        <p:spPr>
          <a:xfrm>
            <a:off x="3734942" y="2784297"/>
            <a:ext cx="585628" cy="288703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2EADDF8-9951-49BD-AE73-8DFE914E9311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사업자가 서비스 수정을 </a:t>
            </a:r>
            <a:r>
              <a:rPr lang="ko-KR" alt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클릭시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해당 서비스의 정보 수정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FE5E98-1E1D-4213-9C5F-1EFDAEF7C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072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CC8E8A7-9F6E-4340-B1BF-D424003F0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41" y="-80600"/>
            <a:ext cx="10515600" cy="1325563"/>
          </a:xfrm>
        </p:spPr>
        <p:txBody>
          <a:bodyPr/>
          <a:lstStyle/>
          <a:p>
            <a:r>
              <a:rPr lang="ko-KR" altLang="en-US" dirty="0"/>
              <a:t>서비스 이용후기 </a:t>
            </a:r>
            <a:r>
              <a:rPr lang="en-US" altLang="ko-KR" dirty="0"/>
              <a:t>- </a:t>
            </a:r>
            <a:r>
              <a:rPr lang="ko-KR" altLang="en-US" dirty="0"/>
              <a:t>구매자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79A0DD-46E7-4160-968D-4E2BD86DD766}"/>
              </a:ext>
            </a:extLst>
          </p:cNvPr>
          <p:cNvCxnSpPr>
            <a:cxnSpLocks/>
          </p:cNvCxnSpPr>
          <p:nvPr/>
        </p:nvCxnSpPr>
        <p:spPr>
          <a:xfrm flipV="1">
            <a:off x="330827" y="199652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77C1421-D974-4F02-9BE1-07B7D4E03F87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D1E5887-9B27-4D07-B6B7-833E0F5C5835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08EA55-BD79-4B87-9D56-82FAA0271BF7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9A7FA04-921E-42F7-BA14-1CEACD0764D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1553BD8-216C-462A-B791-A85EA43871D2}"/>
              </a:ext>
            </a:extLst>
          </p:cNvPr>
          <p:cNvSpPr txBox="1">
            <a:spLocks/>
          </p:cNvSpPr>
          <p:nvPr/>
        </p:nvSpPr>
        <p:spPr>
          <a:xfrm>
            <a:off x="667956" y="3437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이용완료하기 클릭 시 해당 서비스의 후기 작성 가능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EB2956A-7484-4E6D-B942-B069CDB59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6452B8-82BF-4BE9-9841-C99D9159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94" y="1267069"/>
            <a:ext cx="4585404" cy="4705867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E6E2811-7EDA-447F-9C92-1FCD7E181FE5}"/>
              </a:ext>
            </a:extLst>
          </p:cNvPr>
          <p:cNvSpPr/>
          <p:nvPr/>
        </p:nvSpPr>
        <p:spPr>
          <a:xfrm>
            <a:off x="1405778" y="5590931"/>
            <a:ext cx="587375" cy="2508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1123D3-BEA2-4D2B-A84B-BC0E28E13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710" y="1273510"/>
            <a:ext cx="4613319" cy="453651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D5ADCF-5B30-4F96-B686-D9D1E5345C58}"/>
              </a:ext>
            </a:extLst>
          </p:cNvPr>
          <p:cNvSpPr/>
          <p:nvPr/>
        </p:nvSpPr>
        <p:spPr>
          <a:xfrm>
            <a:off x="5925755" y="5203371"/>
            <a:ext cx="4265995" cy="478972"/>
          </a:xfrm>
          <a:prstGeom prst="rect">
            <a:avLst/>
          </a:prstGeom>
          <a:solidFill>
            <a:srgbClr val="FF99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9410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B355402-8FC6-457C-BD3A-D78093CD3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서비스 이용후기 </a:t>
            </a:r>
            <a:r>
              <a:rPr lang="en-US" altLang="ko-KR" dirty="0"/>
              <a:t>- </a:t>
            </a:r>
            <a:r>
              <a:rPr lang="ko-KR" altLang="en-US" dirty="0"/>
              <a:t>구매자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80FD32D-948D-4BC2-ADB6-95A5E5A8D712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0AB6B90-EBBB-4A50-BD3D-C986518B9981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D11FFE-1B04-413C-B8BF-A1473AAD78C7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CF137D-2F6D-4753-8E8C-3E178782F51C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2BF3C8-E90F-4B13-B86F-F14282B91E7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BCC1757-B74C-453E-B282-32399271E48D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이용완료하기 클릭 시 해당 서비스의 후기 작성 가능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C47A9D6-C11F-49EF-B86E-F9BD75F3B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B59C8A-FB39-4A06-B118-07950F760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04" y="2203314"/>
            <a:ext cx="4275364" cy="267703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2A21A51-AD7B-4BA3-8491-E884F5002627}"/>
              </a:ext>
            </a:extLst>
          </p:cNvPr>
          <p:cNvSpPr/>
          <p:nvPr/>
        </p:nvSpPr>
        <p:spPr>
          <a:xfrm>
            <a:off x="693922" y="3890940"/>
            <a:ext cx="753682" cy="2508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9395022-D1B1-46EC-BF35-24DB09B48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848" y="1817164"/>
            <a:ext cx="6513029" cy="15718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2B187F-7196-47B2-B2A3-9B432CC1B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849" y="3854886"/>
            <a:ext cx="6513028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265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2FF699C-90C4-43DA-B4DB-D81D32EC4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83" y="240194"/>
            <a:ext cx="10515600" cy="1325563"/>
          </a:xfrm>
        </p:spPr>
        <p:txBody>
          <a:bodyPr/>
          <a:lstStyle/>
          <a:p>
            <a:r>
              <a:rPr lang="ko-KR" altLang="en-US" dirty="0"/>
              <a:t>서비스 이용후기 </a:t>
            </a:r>
            <a:r>
              <a:rPr lang="en-US" altLang="ko-KR" dirty="0"/>
              <a:t>- </a:t>
            </a:r>
            <a:r>
              <a:rPr lang="ko-KR" altLang="en-US" dirty="0"/>
              <a:t>구매자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23F3AD6-A523-4E76-BBEB-F1912D6D74FD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8E69CCF-0A71-443A-92BE-634DD1C2E433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8AE8773-DFEC-4B4A-8FE8-27139470ABE3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ED2262B-CB1F-4555-AA8B-9978A3ED5910}"/>
              </a:ext>
            </a:extLst>
          </p:cNvPr>
          <p:cNvCxnSpPr>
            <a:cxnSpLocks/>
          </p:cNvCxnSpPr>
          <p:nvPr/>
        </p:nvCxnSpPr>
        <p:spPr>
          <a:xfrm>
            <a:off x="12042754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DCB74C6-C16F-4B62-A75E-3A024AFA4397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E6B8E30-54FB-4A18-87D3-4277B82EDFE9}"/>
              </a:ext>
            </a:extLst>
          </p:cNvPr>
          <p:cNvSpPr txBox="1">
            <a:spLocks/>
          </p:cNvSpPr>
          <p:nvPr/>
        </p:nvSpPr>
        <p:spPr>
          <a:xfrm>
            <a:off x="667956" y="6543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별점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등록과 내용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3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글자 이상이 되어야 후기 작성 가능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A658C8-7332-4CE9-8677-D68354DD6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DC1DE3A-A242-4442-BD25-5712B092C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43" y="1865442"/>
            <a:ext cx="5156860" cy="13255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C266C9-C5CC-4A0A-8246-B7E8D777C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50" y="3676712"/>
            <a:ext cx="5118733" cy="15821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9EB7DF0-6EA2-48AC-9817-D00E551C8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884" y="1599116"/>
            <a:ext cx="6240750" cy="4317358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EC72A4E-2A8B-4E13-ACD3-6E0FF7201C63}"/>
              </a:ext>
            </a:extLst>
          </p:cNvPr>
          <p:cNvSpPr/>
          <p:nvPr/>
        </p:nvSpPr>
        <p:spPr>
          <a:xfrm>
            <a:off x="6019376" y="2593353"/>
            <a:ext cx="5823884" cy="5507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2DB69AB-FF9F-4BC0-A891-4FD57F954B7E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5514975" y="2752725"/>
            <a:ext cx="504401" cy="11600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6867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EDDCB2A9-007B-46AD-82D2-92A8FE446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서비스 이용후기 </a:t>
            </a:r>
            <a:r>
              <a:rPr lang="en-US" altLang="ko-KR" dirty="0"/>
              <a:t>-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18E363F-FB4C-4DE0-AC1A-B5BB5AE65045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E2CFAE-5CA7-4FBB-95C6-CC56DFE44FEC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7B1F0D3-3C8B-486D-9416-59BFB742611B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9A1296D-3478-4202-A776-3D23415EE151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FC5E0E-6234-400C-AF65-5B0BD5BA1261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55AC34D-A411-4031-8119-B7AE04916A81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이용후기관리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페이지를 통해 회원의 후기를 볼 수 있고 사업자의 댓글도 적을 수 있다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E3A60F-0221-433F-A446-AF38E6A30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66D5E6-ED19-458A-95CE-DB87A7A4B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20" y="1920073"/>
            <a:ext cx="4983712" cy="413333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21B1C90-4468-446D-B37A-F3D09F3B9976}"/>
              </a:ext>
            </a:extLst>
          </p:cNvPr>
          <p:cNvSpPr/>
          <p:nvPr/>
        </p:nvSpPr>
        <p:spPr>
          <a:xfrm>
            <a:off x="3206993" y="5333173"/>
            <a:ext cx="581025" cy="2571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072B1CF-9BC5-40B5-AFEF-DDD5EE150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759" y="1920072"/>
            <a:ext cx="4902681" cy="415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58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F4C34A02-34AD-40EE-A7BB-0EB6D195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33153FB-E272-49BA-B72D-D31192095D7D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ABFECBD-E573-4C4F-A867-C55C6D19EC97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59A966A-DE84-4FFE-B771-CB8CFF88A064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7A8A82E-8919-4B0F-BA40-47E466604874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914B877-EE48-451B-94D4-5FAA0369221C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A59C3E04-85E9-4A88-86FF-D30505639544}"/>
              </a:ext>
            </a:extLst>
          </p:cNvPr>
          <p:cNvSpPr txBox="1">
            <a:spLocks/>
          </p:cNvSpPr>
          <p:nvPr/>
        </p:nvSpPr>
        <p:spPr>
          <a:xfrm>
            <a:off x="838200" y="7693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메인 페이지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BEB8793-C654-4084-AA77-2F95E1380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A66A877-035B-4639-9891-7E1BC0FCF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695" y="694433"/>
            <a:ext cx="5822861" cy="563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226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3E3C87A-EDE6-4163-AF19-106AE9B64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서비스 이용후기 </a:t>
            </a:r>
            <a:r>
              <a:rPr lang="en-US" altLang="ko-KR" dirty="0"/>
              <a:t>-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264ABC-13CC-47F7-B168-700A7A608F04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6CC1B15-7BCC-466E-83B6-F9E032341639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824E960-B401-4A50-814D-16A4C24372ED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C827CC-DE9E-4B70-9963-0552BBC1857D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03F0A7-83F8-459A-8C6E-BA75C23A6645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95C9A94-36CD-420C-A2C6-1AD343A03AEB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이용후기관리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페이지를 통해 회원의 후기를 볼 수 있고 사업자의 댓글도 적을 수 있다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E4AEB7-97FD-4467-94AC-8D3717EB3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874902-8FA5-4B5F-9530-C78B68854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800" y="1747781"/>
            <a:ext cx="5541836" cy="4458547"/>
          </a:xfrm>
          <a:prstGeom prst="rect">
            <a:avLst/>
          </a:prstGeom>
        </p:spPr>
      </p:pic>
      <p:sp>
        <p:nvSpPr>
          <p:cNvPr id="13" name="L 도형 12">
            <a:extLst>
              <a:ext uri="{FF2B5EF4-FFF2-40B4-BE49-F238E27FC236}">
                <a16:creationId xmlns:a16="http://schemas.microsoft.com/office/drawing/2014/main" id="{A10DDAC2-A127-443E-B66E-5C8BE4598583}"/>
              </a:ext>
            </a:extLst>
          </p:cNvPr>
          <p:cNvSpPr/>
          <p:nvPr/>
        </p:nvSpPr>
        <p:spPr>
          <a:xfrm rot="16200000">
            <a:off x="9132686" y="1477048"/>
            <a:ext cx="466726" cy="2620842"/>
          </a:xfrm>
          <a:prstGeom prst="corner">
            <a:avLst>
              <a:gd name="adj1" fmla="val 484352"/>
              <a:gd name="adj2" fmla="val 531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EE92BD-A49E-4D8D-9636-5031988A28FE}"/>
              </a:ext>
            </a:extLst>
          </p:cNvPr>
          <p:cNvSpPr/>
          <p:nvPr/>
        </p:nvSpPr>
        <p:spPr>
          <a:xfrm>
            <a:off x="6096000" y="1720722"/>
            <a:ext cx="3524250" cy="290723"/>
          </a:xfrm>
          <a:prstGeom prst="rect">
            <a:avLst/>
          </a:prstGeom>
          <a:solidFill>
            <a:srgbClr val="E4828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93B963D-5D24-4E6F-8A96-94B7BB9B9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63" y="1720722"/>
            <a:ext cx="4305703" cy="448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219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378243ED-DAAD-4086-ACD3-5D6B489F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서비스 이용후기 </a:t>
            </a:r>
            <a:r>
              <a:rPr lang="en-US" altLang="ko-KR" dirty="0"/>
              <a:t>-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59815C-3A55-4528-92B8-A3B441D993A6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48A6482-3C36-47CF-A1EB-83AF48CC7D94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578AA5B-71CD-4B75-81B2-FBBC8DEE44FE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CB2F6DB-577C-4DAC-BC10-D168D6911BD1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8D2FF0-64F7-4D8A-A877-F8AB6357D428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FBE96C3-276F-47FB-99F0-6EA0329FF500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이용후기관리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페이지를 통해 회원의 후기를 볼 수 있고 사업자의 댓글도 적을 수 있다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A3AB88-3BAD-4899-A847-631D65E73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5F8129-CC80-4B18-8292-1615E7B5D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19" y="1848026"/>
            <a:ext cx="4968882" cy="42920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66D625-0E39-4BAA-A3B9-246FB4C25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780" y="1848026"/>
            <a:ext cx="4840346" cy="429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15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C5FEFD7-D688-143D-E56E-838CFAD11AE2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AA49CEB-D05F-DA50-99B0-1154D4E81743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8EF7FCE-848D-E4B5-8E6C-56788032119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A8EFD1A-255D-C745-BBBA-5218D522BDA2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2E57EB-305E-8B8D-02D1-B325CD1D63DD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D6F832C-EB6B-33E1-1C8D-BF25821264DC}"/>
              </a:ext>
            </a:extLst>
          </p:cNvPr>
          <p:cNvSpPr txBox="1">
            <a:spLocks/>
          </p:cNvSpPr>
          <p:nvPr/>
        </p:nvSpPr>
        <p:spPr>
          <a:xfrm>
            <a:off x="990600" y="8361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E95DBB3D-18FD-93EF-95F8-AB1B2EBA845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프로젝트 수행경과</a:t>
            </a:r>
            <a:endParaRPr lang="ko-KR" altLang="en-US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95ABDAE9-59A0-EDDA-E63E-0E3AFEE54AD9}"/>
              </a:ext>
            </a:extLst>
          </p:cNvPr>
          <p:cNvSpPr txBox="1">
            <a:spLocks/>
          </p:cNvSpPr>
          <p:nvPr/>
        </p:nvSpPr>
        <p:spPr>
          <a:xfrm>
            <a:off x="1036715" y="718148"/>
            <a:ext cx="10853851" cy="1661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시연영상 재생순서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A03A89B6-FFF1-B44D-835F-24BAC1AD9413}"/>
              </a:ext>
            </a:extLst>
          </p:cNvPr>
          <p:cNvSpPr txBox="1">
            <a:spLocks/>
          </p:cNvSpPr>
          <p:nvPr/>
        </p:nvSpPr>
        <p:spPr>
          <a:xfrm>
            <a:off x="2258559" y="1396510"/>
            <a:ext cx="6936793" cy="4817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순서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– 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권한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행동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 – 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비회원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 – 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비밀번호 찾기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변경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 – 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업체검색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예약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후기작성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04 – 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후기의 답글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05 – 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사업자회원 전환가입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06 – 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사업장 정보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사진 등록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07 – 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내 서비스 등록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08 – 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일일 스케줄 등록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09 – 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일일 스케줄 수정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10 – 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 6, 7, 8, 9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에서 등록한 것 테스트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11 – 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예약목록 살펴보기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12 – 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매니저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게시판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통계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회원관리 살펴보기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F792AA4D-8584-3A52-F2BE-146060D253ED}"/>
              </a:ext>
            </a:extLst>
          </p:cNvPr>
          <p:cNvSpPr txBox="1">
            <a:spLocks/>
          </p:cNvSpPr>
          <p:nvPr/>
        </p:nvSpPr>
        <p:spPr>
          <a:xfrm>
            <a:off x="8191500" y="1397570"/>
            <a:ext cx="1607820" cy="4817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재생시간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분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초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 : 02</a:t>
            </a:r>
          </a:p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 : 48</a:t>
            </a:r>
          </a:p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 : 19</a:t>
            </a:r>
          </a:p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 : 29</a:t>
            </a:r>
          </a:p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 : 39</a:t>
            </a:r>
          </a:p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 : 35</a:t>
            </a:r>
          </a:p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 : 36</a:t>
            </a:r>
          </a:p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 : 29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 : 16</a:t>
            </a:r>
          </a:p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 : 22</a:t>
            </a:r>
          </a:p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 : 43</a:t>
            </a:r>
          </a:p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 : 37</a:t>
            </a:r>
            <a:b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A0C638-A5FE-2BCC-A63E-FD84C410EC75}"/>
              </a:ext>
            </a:extLst>
          </p:cNvPr>
          <p:cNvSpPr txBox="1"/>
          <p:nvPr/>
        </p:nvSpPr>
        <p:spPr>
          <a:xfrm>
            <a:off x="1745673" y="5776754"/>
            <a:ext cx="8791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링크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: 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hlinkClick r:id="rId2"/>
              </a:rPr>
              <a:t>https://www.youtube.com/playlist?list=PLLdDnDly1-NB9NqR3JTfB07ozGp_SpdlJ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8482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A9670-D2D0-A4A9-2CBD-6AE77BCB6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1A0BA-7662-4315-AE46-592D8ED81D2D}"/>
              </a:ext>
            </a:extLst>
          </p:cNvPr>
          <p:cNvSpPr txBox="1">
            <a:spLocks/>
          </p:cNvSpPr>
          <p:nvPr/>
        </p:nvSpPr>
        <p:spPr>
          <a:xfrm>
            <a:off x="581025" y="58988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자체평가의견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9462D3-48E3-8EB0-C236-2FA0BBA521D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C792A-77C7-AAD7-836C-69C73646D9C0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ED7457B-76E1-8A19-DC58-BE9EBFB0A941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41E960-2210-5A28-8A94-A77283FBE3E9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DA4596E-DB4B-2504-342D-EC893A751815}"/>
              </a:ext>
            </a:extLst>
          </p:cNvPr>
          <p:cNvSpPr txBox="1"/>
          <p:nvPr/>
        </p:nvSpPr>
        <p:spPr>
          <a:xfrm>
            <a:off x="4682836" y="638813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B6FE08-DF37-F8C8-1BF3-BAF34246F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1425BF26-B93F-ED9B-D287-A2922E50DFBE}"/>
              </a:ext>
            </a:extLst>
          </p:cNvPr>
          <p:cNvSpPr txBox="1">
            <a:spLocks/>
          </p:cNvSpPr>
          <p:nvPr/>
        </p:nvSpPr>
        <p:spPr>
          <a:xfrm>
            <a:off x="450220" y="5431904"/>
            <a:ext cx="613342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7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1061791E-886F-BCBC-C4FB-37F3981C7A27}"/>
              </a:ext>
            </a:extLst>
          </p:cNvPr>
          <p:cNvSpPr/>
          <p:nvPr/>
        </p:nvSpPr>
        <p:spPr>
          <a:xfrm>
            <a:off x="736159" y="4600430"/>
            <a:ext cx="2089978" cy="847389"/>
          </a:xfrm>
          <a:prstGeom prst="flowChartAlternate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문수현</a:t>
            </a: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320D01C1-1A2A-87C8-9E2E-C6896CBD9360}"/>
              </a:ext>
            </a:extLst>
          </p:cNvPr>
          <p:cNvSpPr/>
          <p:nvPr/>
        </p:nvSpPr>
        <p:spPr>
          <a:xfrm>
            <a:off x="3732065" y="978706"/>
            <a:ext cx="2552894" cy="804741"/>
          </a:xfrm>
          <a:prstGeom prst="flowChartAlternate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좋았던점</a:t>
            </a:r>
            <a:endParaRPr lang="ko-KR" altLang="en-US" sz="4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BF7F51D-234D-4F3C-58E6-9A36199D7F36}"/>
              </a:ext>
            </a:extLst>
          </p:cNvPr>
          <p:cNvSpPr/>
          <p:nvPr/>
        </p:nvSpPr>
        <p:spPr>
          <a:xfrm>
            <a:off x="3019235" y="4730195"/>
            <a:ext cx="8587220" cy="113345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numCol="1" spcCol="360000" rtlCol="0" anchor="ctr"/>
          <a:lstStyle/>
          <a:p>
            <a:pPr algn="ctr"/>
            <a:r>
              <a:rPr lang="en-US" altLang="ko-KR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</a:t>
            </a:r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병합 시 코드 충돌발생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en-US" altLang="ko-KR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</a:t>
            </a:r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게시판 댓글과 동일한 구조로 접근하다 문제발생</a:t>
            </a:r>
          </a:p>
        </p:txBody>
      </p:sp>
      <p:pic>
        <p:nvPicPr>
          <p:cNvPr id="10" name="그림 9" descr="인간의 얼굴, 인물사진, 사람, 입술이(가) 표시된 사진&#10;&#10;자동 생성된 설명">
            <a:extLst>
              <a:ext uri="{FF2B5EF4-FFF2-40B4-BE49-F238E27FC236}">
                <a16:creationId xmlns:a16="http://schemas.microsoft.com/office/drawing/2014/main" id="{4DAAC54B-095C-EF08-82CB-6AF316387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51" y="1382461"/>
            <a:ext cx="2429053" cy="3108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E3C5E75-2114-9D45-0725-FBC58BA97ED9}"/>
              </a:ext>
            </a:extLst>
          </p:cNvPr>
          <p:cNvSpPr/>
          <p:nvPr/>
        </p:nvSpPr>
        <p:spPr>
          <a:xfrm>
            <a:off x="2949603" y="1783447"/>
            <a:ext cx="8721841" cy="211122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numCol="1" spcCol="360000" rtlCol="0" anchor="ctr"/>
          <a:lstStyle/>
          <a:p>
            <a:pPr algn="ctr"/>
            <a:r>
              <a:rPr lang="en-US" altLang="ko-KR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</a:t>
            </a:r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전체적인 애플리케이션 구조와 코드 흐름을 파악하는 데 노력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-CRUD </a:t>
            </a:r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구현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</a:t>
            </a:r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댓글 기능의 </a:t>
            </a:r>
            <a:r>
              <a:rPr lang="en-US" altLang="ko-KR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DB</a:t>
            </a:r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스키마를 분리하여 데이터 무결성 유지</a:t>
            </a:r>
            <a:r>
              <a:rPr lang="en-US" altLang="ko-KR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</a:t>
            </a:r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확장에 대응</a:t>
            </a:r>
          </a:p>
        </p:txBody>
      </p: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3DD450CA-EC5F-E57D-D71A-59C6EAE738E2}"/>
              </a:ext>
            </a:extLst>
          </p:cNvPr>
          <p:cNvSpPr/>
          <p:nvPr/>
        </p:nvSpPr>
        <p:spPr>
          <a:xfrm>
            <a:off x="3732065" y="3921409"/>
            <a:ext cx="2552894" cy="804741"/>
          </a:xfrm>
          <a:prstGeom prst="flowChartAlternate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어려웠던점</a:t>
            </a:r>
            <a:endParaRPr lang="ko-KR" altLang="en-US" sz="4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51051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F3972-80E5-F391-8F31-BAA3513FB54B}"/>
              </a:ext>
            </a:extLst>
          </p:cNvPr>
          <p:cNvSpPr txBox="1">
            <a:spLocks/>
          </p:cNvSpPr>
          <p:nvPr/>
        </p:nvSpPr>
        <p:spPr>
          <a:xfrm>
            <a:off x="581025" y="58988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자체평가의견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0C9B75C-B9FC-2EAA-DD5F-755297A0E5C1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B0E0791-1781-E95B-007E-BEA5A448346D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45B3EF7-56E4-4D4A-60CF-0CBE71D01BEA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62C2AB4-3E2F-AB74-5052-2329E89C4193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258DCFC-1554-1DF6-D8C3-000D400E9B55}"/>
              </a:ext>
            </a:extLst>
          </p:cNvPr>
          <p:cNvSpPr txBox="1"/>
          <p:nvPr/>
        </p:nvSpPr>
        <p:spPr>
          <a:xfrm>
            <a:off x="4682836" y="638813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BB2F7F-2582-7D7D-E20B-ED21C8F34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1ED4DA1-BBDC-4789-9662-59DAE3D55E60}"/>
              </a:ext>
            </a:extLst>
          </p:cNvPr>
          <p:cNvSpPr/>
          <p:nvPr/>
        </p:nvSpPr>
        <p:spPr>
          <a:xfrm>
            <a:off x="3154560" y="2280054"/>
            <a:ext cx="8642394" cy="201512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numCol="2" spcCol="360000" rtlCol="0" anchor="ctr"/>
          <a:lstStyle/>
          <a:p>
            <a:pPr marL="342900" lvl="0" indent="-342900" fontAlgn="base" latinLnBrk="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커뮤니케이션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342900" lvl="0" indent="-342900" fontAlgn="base" latinLnBrk="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파일 버전관리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342900" lvl="0" indent="-342900" fontAlgn="base" latinLnBrk="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새로운 협업 방법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342900" lvl="0" indent="-342900" fontAlgn="base" latinLnBrk="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US" altLang="ko-KR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GIT</a:t>
            </a:r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사용법 이해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342900" lvl="0" indent="-342900" fontAlgn="base" latinLnBrk="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오류와 소통</a:t>
            </a:r>
          </a:p>
          <a:p>
            <a:endParaRPr lang="ko-KR" altLang="en-US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E3F2301-3F6B-4DB4-877D-4DE952F9C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32" y="1179846"/>
            <a:ext cx="2437880" cy="31344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421DF0E3-1331-4A15-8164-5E62BE697ABF}"/>
              </a:ext>
            </a:extLst>
          </p:cNvPr>
          <p:cNvSpPr txBox="1">
            <a:spLocks/>
          </p:cNvSpPr>
          <p:nvPr/>
        </p:nvSpPr>
        <p:spPr>
          <a:xfrm>
            <a:off x="450220" y="5431904"/>
            <a:ext cx="613342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7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D0E63F28-538B-4F52-A6B8-857DBCB4564C}"/>
              </a:ext>
            </a:extLst>
          </p:cNvPr>
          <p:cNvSpPr/>
          <p:nvPr/>
        </p:nvSpPr>
        <p:spPr>
          <a:xfrm>
            <a:off x="675912" y="4527422"/>
            <a:ext cx="2089978" cy="847389"/>
          </a:xfrm>
          <a:prstGeom prst="flowChartAlternate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오 규 원</a:t>
            </a: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1DD90DF5-2EDC-417F-9A84-52811913304D}"/>
              </a:ext>
            </a:extLst>
          </p:cNvPr>
          <p:cNvSpPr/>
          <p:nvPr/>
        </p:nvSpPr>
        <p:spPr>
          <a:xfrm>
            <a:off x="3110139" y="1418220"/>
            <a:ext cx="2552894" cy="957335"/>
          </a:xfrm>
          <a:prstGeom prst="flowChartAlternate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Keywords</a:t>
            </a:r>
            <a:endParaRPr lang="ko-KR" altLang="en-US" sz="4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3040A27-6FE8-41FB-873F-29F3FB8D473A}"/>
              </a:ext>
            </a:extLst>
          </p:cNvPr>
          <p:cNvSpPr/>
          <p:nvPr/>
        </p:nvSpPr>
        <p:spPr>
          <a:xfrm>
            <a:off x="3154560" y="4758550"/>
            <a:ext cx="8587220" cy="113345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numCol="1" spcCol="360000" rtlCol="0" anchor="ctr"/>
          <a:lstStyle/>
          <a:p>
            <a:pPr algn="ctr"/>
            <a:r>
              <a:rPr lang="en-US" altLang="ko-KR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“</a:t>
            </a:r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개발만큼 커뮤니케이션도 중요하다</a:t>
            </a:r>
            <a:r>
              <a:rPr lang="en-US" altLang="ko-KR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.”</a:t>
            </a:r>
            <a:endParaRPr lang="ko-KR" altLang="en-US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07FB0FD8-7245-48D7-9C49-16DB4791D9A3}"/>
              </a:ext>
            </a:extLst>
          </p:cNvPr>
          <p:cNvSpPr/>
          <p:nvPr/>
        </p:nvSpPr>
        <p:spPr>
          <a:xfrm>
            <a:off x="3133318" y="4307167"/>
            <a:ext cx="1841412" cy="619795"/>
          </a:xfrm>
          <a:prstGeom prst="flowChartAlternate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summary</a:t>
            </a:r>
            <a:endParaRPr lang="ko-KR" altLang="en-US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9895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0CFD972-C939-4961-8698-2170BECF970A}"/>
              </a:ext>
            </a:extLst>
          </p:cNvPr>
          <p:cNvSpPr txBox="1">
            <a:spLocks/>
          </p:cNvSpPr>
          <p:nvPr/>
        </p:nvSpPr>
        <p:spPr>
          <a:xfrm>
            <a:off x="581025" y="58988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자체평가의견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7386ADA-69C8-4908-84E3-58667978690C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7528BBD-51F8-45A7-98C7-A16C17112CBB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414D59-4E15-449F-B78F-C48704043B6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27C3805-248C-42C0-AA03-7C7D75F4757B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7D12050-112B-40B1-B43D-F583C9CD65B7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D62BFAE-0DCB-4E21-BCA8-EC956016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FDA6F0-328C-4D3A-AC2E-96BDBC7A5B01}"/>
              </a:ext>
            </a:extLst>
          </p:cNvPr>
          <p:cNvSpPr txBox="1"/>
          <p:nvPr/>
        </p:nvSpPr>
        <p:spPr>
          <a:xfrm>
            <a:off x="523231" y="1716060"/>
            <a:ext cx="11162632" cy="4552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dirty="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279D86E4-A546-45EE-B3B8-63C6D2A9F320}"/>
              </a:ext>
            </a:extLst>
          </p:cNvPr>
          <p:cNvSpPr/>
          <p:nvPr/>
        </p:nvSpPr>
        <p:spPr>
          <a:xfrm>
            <a:off x="1463051" y="2337323"/>
            <a:ext cx="4466307" cy="2921249"/>
          </a:xfrm>
          <a:custGeom>
            <a:avLst/>
            <a:gdLst>
              <a:gd name="connsiteX0" fmla="*/ 489917 w 4042611"/>
              <a:gd name="connsiteY0" fmla="*/ 0 h 2233061"/>
              <a:gd name="connsiteX1" fmla="*/ 3718549 w 4042611"/>
              <a:gd name="connsiteY1" fmla="*/ 0 h 2233061"/>
              <a:gd name="connsiteX2" fmla="*/ 4042611 w 4042611"/>
              <a:gd name="connsiteY2" fmla="*/ 324062 h 2233061"/>
              <a:gd name="connsiteX3" fmla="*/ 4042611 w 4042611"/>
              <a:gd name="connsiteY3" fmla="*/ 1908999 h 2233061"/>
              <a:gd name="connsiteX4" fmla="*/ 3718549 w 4042611"/>
              <a:gd name="connsiteY4" fmla="*/ 2233061 h 2233061"/>
              <a:gd name="connsiteX5" fmla="*/ 324062 w 4042611"/>
              <a:gd name="connsiteY5" fmla="*/ 2233061 h 2233061"/>
              <a:gd name="connsiteX6" fmla="*/ 0 w 4042611"/>
              <a:gd name="connsiteY6" fmla="*/ 1908999 h 2233061"/>
              <a:gd name="connsiteX7" fmla="*/ 0 w 4042611"/>
              <a:gd name="connsiteY7" fmla="*/ 500514 h 2233061"/>
              <a:gd name="connsiteX8" fmla="*/ 98930 w 4042611"/>
              <a:gd name="connsiteY8" fmla="*/ 490541 h 2233061"/>
              <a:gd name="connsiteX9" fmla="*/ 490887 w 4042611"/>
              <a:gd name="connsiteY9" fmla="*/ 9625 h 2233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2611" h="2233061">
                <a:moveTo>
                  <a:pt x="489917" y="0"/>
                </a:moveTo>
                <a:lnTo>
                  <a:pt x="3718549" y="0"/>
                </a:lnTo>
                <a:cubicBezTo>
                  <a:pt x="3897524" y="0"/>
                  <a:pt x="4042611" y="145087"/>
                  <a:pt x="4042611" y="324062"/>
                </a:cubicBezTo>
                <a:lnTo>
                  <a:pt x="4042611" y="1908999"/>
                </a:lnTo>
                <a:cubicBezTo>
                  <a:pt x="4042611" y="2087974"/>
                  <a:pt x="3897524" y="2233061"/>
                  <a:pt x="3718549" y="2233061"/>
                </a:cubicBezTo>
                <a:lnTo>
                  <a:pt x="324062" y="2233061"/>
                </a:lnTo>
                <a:cubicBezTo>
                  <a:pt x="145087" y="2233061"/>
                  <a:pt x="0" y="2087974"/>
                  <a:pt x="0" y="1908999"/>
                </a:cubicBezTo>
                <a:lnTo>
                  <a:pt x="0" y="500514"/>
                </a:lnTo>
                <a:lnTo>
                  <a:pt x="98930" y="490541"/>
                </a:lnTo>
                <a:cubicBezTo>
                  <a:pt x="322620" y="444768"/>
                  <a:pt x="490887" y="246847"/>
                  <a:pt x="490887" y="9625"/>
                </a:cubicBezTo>
                <a:close/>
              </a:path>
            </a:pathLst>
          </a:custGeom>
          <a:gradFill flip="none" rotWithShape="1">
            <a:gsLst>
              <a:gs pos="0">
                <a:srgbClr val="92D128"/>
              </a:gs>
              <a:gs pos="100000">
                <a:srgbClr val="81BA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DA2DAEC-68EB-4C63-8958-CBDDC80B1945}"/>
              </a:ext>
            </a:extLst>
          </p:cNvPr>
          <p:cNvSpPr/>
          <p:nvPr/>
        </p:nvSpPr>
        <p:spPr>
          <a:xfrm>
            <a:off x="6149324" y="2337323"/>
            <a:ext cx="4148336" cy="2977087"/>
          </a:xfrm>
          <a:custGeom>
            <a:avLst/>
            <a:gdLst>
              <a:gd name="connsiteX0" fmla="*/ 324062 w 4042611"/>
              <a:gd name="connsiteY0" fmla="*/ 0 h 2233061"/>
              <a:gd name="connsiteX1" fmla="*/ 3718549 w 4042611"/>
              <a:gd name="connsiteY1" fmla="*/ 0 h 2233061"/>
              <a:gd name="connsiteX2" fmla="*/ 4042611 w 4042611"/>
              <a:gd name="connsiteY2" fmla="*/ 324062 h 2233061"/>
              <a:gd name="connsiteX3" fmla="*/ 4042611 w 4042611"/>
              <a:gd name="connsiteY3" fmla="*/ 1694833 h 2233061"/>
              <a:gd name="connsiteX4" fmla="*/ 3985391 w 4042611"/>
              <a:gd name="connsiteY4" fmla="*/ 1700601 h 2233061"/>
              <a:gd name="connsiteX5" fmla="*/ 3593433 w 4042611"/>
              <a:gd name="connsiteY5" fmla="*/ 2181517 h 2233061"/>
              <a:gd name="connsiteX6" fmla="*/ 3598629 w 4042611"/>
              <a:gd name="connsiteY6" fmla="*/ 2233061 h 2233061"/>
              <a:gd name="connsiteX7" fmla="*/ 324062 w 4042611"/>
              <a:gd name="connsiteY7" fmla="*/ 2233061 h 2233061"/>
              <a:gd name="connsiteX8" fmla="*/ 0 w 4042611"/>
              <a:gd name="connsiteY8" fmla="*/ 1908999 h 2233061"/>
              <a:gd name="connsiteX9" fmla="*/ 0 w 4042611"/>
              <a:gd name="connsiteY9" fmla="*/ 324062 h 2233061"/>
              <a:gd name="connsiteX10" fmla="*/ 324062 w 4042611"/>
              <a:gd name="connsiteY10" fmla="*/ 0 h 2233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42611" h="2233061">
                <a:moveTo>
                  <a:pt x="324062" y="0"/>
                </a:moveTo>
                <a:lnTo>
                  <a:pt x="3718549" y="0"/>
                </a:lnTo>
                <a:cubicBezTo>
                  <a:pt x="3897524" y="0"/>
                  <a:pt x="4042611" y="145087"/>
                  <a:pt x="4042611" y="324062"/>
                </a:cubicBezTo>
                <a:lnTo>
                  <a:pt x="4042611" y="1694833"/>
                </a:lnTo>
                <a:lnTo>
                  <a:pt x="3985391" y="1700601"/>
                </a:lnTo>
                <a:cubicBezTo>
                  <a:pt x="3761701" y="1746375"/>
                  <a:pt x="3593433" y="1944295"/>
                  <a:pt x="3593433" y="2181517"/>
                </a:cubicBezTo>
                <a:lnTo>
                  <a:pt x="3598629" y="2233061"/>
                </a:lnTo>
                <a:lnTo>
                  <a:pt x="324062" y="2233061"/>
                </a:lnTo>
                <a:cubicBezTo>
                  <a:pt x="145087" y="2233061"/>
                  <a:pt x="0" y="2087974"/>
                  <a:pt x="0" y="1908999"/>
                </a:cubicBezTo>
                <a:lnTo>
                  <a:pt x="0" y="324062"/>
                </a:lnTo>
                <a:cubicBezTo>
                  <a:pt x="0" y="145087"/>
                  <a:pt x="145087" y="0"/>
                  <a:pt x="324062" y="0"/>
                </a:cubicBezTo>
                <a:close/>
              </a:path>
            </a:pathLst>
          </a:custGeom>
          <a:gradFill>
            <a:gsLst>
              <a:gs pos="0">
                <a:srgbClr val="1783BF"/>
              </a:gs>
              <a:gs pos="100000">
                <a:srgbClr val="209EE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651C3CA-1082-46F0-9A10-0700A5A0B427}"/>
              </a:ext>
            </a:extLst>
          </p:cNvPr>
          <p:cNvGrpSpPr/>
          <p:nvPr/>
        </p:nvGrpSpPr>
        <p:grpSpPr>
          <a:xfrm>
            <a:off x="4717998" y="2291632"/>
            <a:ext cx="2756004" cy="2756004"/>
            <a:chOff x="4717998" y="2291632"/>
            <a:chExt cx="2756004" cy="2756004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2030DC4-DFA0-4FD7-83AD-B1F4E8475CD0}"/>
                </a:ext>
              </a:extLst>
            </p:cNvPr>
            <p:cNvSpPr/>
            <p:nvPr/>
          </p:nvSpPr>
          <p:spPr>
            <a:xfrm>
              <a:off x="4717998" y="2291632"/>
              <a:ext cx="2756004" cy="2756004"/>
            </a:xfrm>
            <a:prstGeom prst="ellipse">
              <a:avLst/>
            </a:prstGeom>
            <a:solidFill>
              <a:srgbClr val="FAFB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F1BB270-00B7-4D1C-81D7-9EAEFE502CEE}"/>
                </a:ext>
              </a:extLst>
            </p:cNvPr>
            <p:cNvGrpSpPr/>
            <p:nvPr/>
          </p:nvGrpSpPr>
          <p:grpSpPr>
            <a:xfrm>
              <a:off x="4981690" y="2540988"/>
              <a:ext cx="2228621" cy="2257292"/>
              <a:chOff x="4981689" y="2515186"/>
              <a:chExt cx="2228621" cy="2257292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0C2FEFB4-E6C4-457A-9235-61CD6F042139}"/>
                  </a:ext>
                </a:extLst>
              </p:cNvPr>
              <p:cNvSpPr/>
              <p:nvPr/>
            </p:nvSpPr>
            <p:spPr>
              <a:xfrm rot="1800000">
                <a:off x="6438808" y="3245571"/>
                <a:ext cx="580985" cy="1526907"/>
              </a:xfrm>
              <a:prstGeom prst="ellipse">
                <a:avLst/>
              </a:prstGeom>
              <a:solidFill>
                <a:srgbClr val="FAFBFD"/>
              </a:solidFill>
              <a:ln>
                <a:noFill/>
              </a:ln>
              <a:effectLst>
                <a:outerShdw blurRad="127000" dist="215900" dir="2700000" sx="102000" sy="102000" algn="tl" rotWithShape="0">
                  <a:prstClr val="black">
                    <a:alpha val="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8E273A66-47C1-4CB3-8A97-DE14491BCAFF}"/>
                  </a:ext>
                </a:extLst>
              </p:cNvPr>
              <p:cNvSpPr/>
              <p:nvPr/>
            </p:nvSpPr>
            <p:spPr>
              <a:xfrm>
                <a:off x="4981689" y="2515186"/>
                <a:ext cx="2228621" cy="2228621"/>
              </a:xfrm>
              <a:prstGeom prst="ellipse">
                <a:avLst/>
              </a:prstGeom>
              <a:solidFill>
                <a:srgbClr val="FAFBF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A3EA4EE-EA2B-4951-876E-3A506B456BB7}"/>
              </a:ext>
            </a:extLst>
          </p:cNvPr>
          <p:cNvGrpSpPr/>
          <p:nvPr/>
        </p:nvGrpSpPr>
        <p:grpSpPr>
          <a:xfrm>
            <a:off x="4517621" y="3251469"/>
            <a:ext cx="3156758" cy="806895"/>
            <a:chOff x="4517621" y="3102824"/>
            <a:chExt cx="3156758" cy="80689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26D5A8C-75EA-4867-B342-884F8BEA9C41}"/>
                </a:ext>
              </a:extLst>
            </p:cNvPr>
            <p:cNvSpPr txBox="1"/>
            <p:nvPr/>
          </p:nvSpPr>
          <p:spPr>
            <a:xfrm>
              <a:off x="4517621" y="3102824"/>
              <a:ext cx="31567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성과와 위협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E89A31-C892-4893-800F-E4104096B6D6}"/>
                </a:ext>
              </a:extLst>
            </p:cNvPr>
            <p:cNvSpPr txBox="1"/>
            <p:nvPr/>
          </p:nvSpPr>
          <p:spPr>
            <a:xfrm>
              <a:off x="4517621" y="3540387"/>
              <a:ext cx="3156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김하겸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48D5FC9C-BC80-4BC6-BC58-7940BFC8D709}"/>
              </a:ext>
            </a:extLst>
          </p:cNvPr>
          <p:cNvSpPr/>
          <p:nvPr/>
        </p:nvSpPr>
        <p:spPr>
          <a:xfrm>
            <a:off x="1018556" y="1978380"/>
            <a:ext cx="920700" cy="946796"/>
          </a:xfrm>
          <a:prstGeom prst="ellipse">
            <a:avLst/>
          </a:prstGeom>
          <a:gradFill flip="none" rotWithShape="1">
            <a:gsLst>
              <a:gs pos="0">
                <a:srgbClr val="92D128"/>
              </a:gs>
              <a:gs pos="100000">
                <a:srgbClr val="81BA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2500" b="1" dirty="0">
                <a:latin typeface="Arial Black" panose="020B0A04020102020204" pitchFamily="34" charset="0"/>
              </a:rPr>
              <a:t>S</a:t>
            </a:r>
            <a:endParaRPr lang="ko-KR" altLang="en-US" sz="2500" b="1" dirty="0">
              <a:latin typeface="Arial Black" panose="020B0A04020102020204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1302621-099C-4063-843B-E07C1C75FB78}"/>
              </a:ext>
            </a:extLst>
          </p:cNvPr>
          <p:cNvSpPr/>
          <p:nvPr/>
        </p:nvSpPr>
        <p:spPr>
          <a:xfrm>
            <a:off x="9865489" y="4679162"/>
            <a:ext cx="825311" cy="834750"/>
          </a:xfrm>
          <a:prstGeom prst="ellipse">
            <a:avLst/>
          </a:prstGeom>
          <a:gradFill>
            <a:gsLst>
              <a:gs pos="0">
                <a:srgbClr val="1783BF"/>
              </a:gs>
              <a:gs pos="100000">
                <a:srgbClr val="209EE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2500" b="1" dirty="0">
                <a:latin typeface="Arial Black" panose="020B0A04020102020204" pitchFamily="34" charset="0"/>
              </a:rPr>
              <a:t>T</a:t>
            </a:r>
            <a:endParaRPr lang="ko-KR" altLang="en-US" sz="2500" b="1" dirty="0">
              <a:latin typeface="Arial Black" panose="020B0A040201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2121F2-F555-4EB7-8CAD-8BB961D19107}"/>
              </a:ext>
            </a:extLst>
          </p:cNvPr>
          <p:cNvSpPr txBox="1"/>
          <p:nvPr/>
        </p:nvSpPr>
        <p:spPr>
          <a:xfrm>
            <a:off x="2144656" y="2747814"/>
            <a:ext cx="19658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1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언어습득</a:t>
            </a:r>
          </a:p>
        </p:txBody>
      </p:sp>
      <p:pic>
        <p:nvPicPr>
          <p:cNvPr id="41" name="그래픽 40" descr="방사형 차트 윤곽선">
            <a:extLst>
              <a:ext uri="{FF2B5EF4-FFF2-40B4-BE49-F238E27FC236}">
                <a16:creationId xmlns:a16="http://schemas.microsoft.com/office/drawing/2014/main" id="{A762DD4B-0850-49E9-97C8-F76976FEB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0485" y="2280138"/>
            <a:ext cx="755703" cy="75570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B1AD4E0-DA6C-4544-A28F-84D5F9187BE0}"/>
              </a:ext>
            </a:extLst>
          </p:cNvPr>
          <p:cNvSpPr txBox="1"/>
          <p:nvPr/>
        </p:nvSpPr>
        <p:spPr>
          <a:xfrm>
            <a:off x="2202948" y="3424447"/>
            <a:ext cx="31567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1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문제 해결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D19599-A2D7-4C23-9612-E1CFAEC35755}"/>
              </a:ext>
            </a:extLst>
          </p:cNvPr>
          <p:cNvSpPr txBox="1"/>
          <p:nvPr/>
        </p:nvSpPr>
        <p:spPr>
          <a:xfrm>
            <a:off x="2202948" y="4224942"/>
            <a:ext cx="31567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1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UI/UX </a:t>
            </a:r>
            <a:endParaRPr lang="ko-KR" altLang="en-US" sz="35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1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D6D97F-760D-4139-A1D0-1373FB817C90}"/>
              </a:ext>
            </a:extLst>
          </p:cNvPr>
          <p:cNvSpPr txBox="1"/>
          <p:nvPr/>
        </p:nvSpPr>
        <p:spPr>
          <a:xfrm>
            <a:off x="7467537" y="2711154"/>
            <a:ext cx="2389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1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프로젝트 초반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3FC52D-4A53-404E-96FA-F14B00B166EE}"/>
              </a:ext>
            </a:extLst>
          </p:cNvPr>
          <p:cNvSpPr txBox="1"/>
          <p:nvPr/>
        </p:nvSpPr>
        <p:spPr>
          <a:xfrm>
            <a:off x="7475808" y="3339177"/>
            <a:ext cx="2389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1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버전 관리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3AA55E-C0A9-44BF-82C2-B8143ECB5E96}"/>
              </a:ext>
            </a:extLst>
          </p:cNvPr>
          <p:cNvSpPr txBox="1"/>
          <p:nvPr/>
        </p:nvSpPr>
        <p:spPr>
          <a:xfrm>
            <a:off x="7475808" y="3882411"/>
            <a:ext cx="2389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 err="1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1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모듈링</a:t>
            </a:r>
            <a:endParaRPr lang="ko-KR" altLang="en-US" sz="35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1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57016E-3459-4EC5-A45E-76FF0EB1B610}"/>
              </a:ext>
            </a:extLst>
          </p:cNvPr>
          <p:cNvSpPr txBox="1"/>
          <p:nvPr/>
        </p:nvSpPr>
        <p:spPr>
          <a:xfrm>
            <a:off x="7504704" y="4480236"/>
            <a:ext cx="2389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1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디자인 </a:t>
            </a:r>
          </a:p>
        </p:txBody>
      </p:sp>
    </p:spTree>
    <p:extLst>
      <p:ext uri="{BB962C8B-B14F-4D97-AF65-F5344CB8AC3E}">
        <p14:creationId xmlns:p14="http://schemas.microsoft.com/office/powerpoint/2010/main" val="38173134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4F9738C-6F8B-4991-8DF7-8EF67DE74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32" y="1722775"/>
            <a:ext cx="2458103" cy="3146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C603DC92-6772-45E7-806E-8D012E7A3DAC}"/>
              </a:ext>
            </a:extLst>
          </p:cNvPr>
          <p:cNvSpPr txBox="1">
            <a:spLocks/>
          </p:cNvSpPr>
          <p:nvPr/>
        </p:nvSpPr>
        <p:spPr>
          <a:xfrm>
            <a:off x="581025" y="58988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자체평가의견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16BC92E-AE1B-4CB3-9C01-A73D23F5A24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7D199F2-0F58-4EB5-A77D-7ED05966EC7C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1EA399D-66C8-4E05-B84B-C0A7F230A644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B07C47-B161-49BE-B662-F72E3A3B5386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FF6B33-089B-40DC-92F2-0C1546658EF7}"/>
              </a:ext>
            </a:extLst>
          </p:cNvPr>
          <p:cNvSpPr txBox="1"/>
          <p:nvPr/>
        </p:nvSpPr>
        <p:spPr>
          <a:xfrm>
            <a:off x="4682836" y="638813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6E6B293-EBAC-4D22-AD01-0CE75112A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8CE1078-B0DC-47AC-AAAE-5E02CA5C9DE7}"/>
              </a:ext>
            </a:extLst>
          </p:cNvPr>
          <p:cNvSpPr/>
          <p:nvPr/>
        </p:nvSpPr>
        <p:spPr>
          <a:xfrm>
            <a:off x="4065786" y="3472691"/>
            <a:ext cx="7183879" cy="8538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numCol="2" spcCol="360000" rtlCol="0" anchor="ctr"/>
          <a:lstStyle/>
          <a:p>
            <a:pPr marL="342900" lvl="0" indent="-342900" fontAlgn="base" latinLnBrk="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US" altLang="ko-KR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API</a:t>
            </a:r>
            <a:endParaRPr lang="ko-KR" altLang="en-US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70B1254D-D2EE-43D6-BD4A-C8B6BC5F0AF6}"/>
              </a:ext>
            </a:extLst>
          </p:cNvPr>
          <p:cNvSpPr txBox="1">
            <a:spLocks/>
          </p:cNvSpPr>
          <p:nvPr/>
        </p:nvSpPr>
        <p:spPr>
          <a:xfrm>
            <a:off x="450220" y="5431904"/>
            <a:ext cx="613342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7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0ACA895D-296C-4A01-9A0F-7A6F54CD586D}"/>
              </a:ext>
            </a:extLst>
          </p:cNvPr>
          <p:cNvSpPr/>
          <p:nvPr/>
        </p:nvSpPr>
        <p:spPr>
          <a:xfrm>
            <a:off x="1114062" y="5089401"/>
            <a:ext cx="2089978" cy="847389"/>
          </a:xfrm>
          <a:prstGeom prst="flowChartAlternate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1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양 재 하</a:t>
            </a: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7C7819B7-025C-4AAF-987E-F8E6DDAA321D}"/>
              </a:ext>
            </a:extLst>
          </p:cNvPr>
          <p:cNvSpPr/>
          <p:nvPr/>
        </p:nvSpPr>
        <p:spPr>
          <a:xfrm>
            <a:off x="4091507" y="2852896"/>
            <a:ext cx="2196576" cy="619795"/>
          </a:xfrm>
          <a:prstGeom prst="flowChartAlternate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아쉬운 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736F7F-A62C-48F6-820A-C861944E9090}"/>
              </a:ext>
            </a:extLst>
          </p:cNvPr>
          <p:cNvSpPr/>
          <p:nvPr/>
        </p:nvSpPr>
        <p:spPr>
          <a:xfrm>
            <a:off x="4065786" y="1848185"/>
            <a:ext cx="7183881" cy="8538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numCol="2" spcCol="360000" rtlCol="0" anchor="ctr"/>
          <a:lstStyle/>
          <a:p>
            <a:pPr marL="342900" lvl="0" indent="-342900" fontAlgn="base" latinLnBrk="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시작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342900" lvl="0" indent="-342900" fontAlgn="base" latinLnBrk="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디자인</a:t>
            </a:r>
          </a:p>
        </p:txBody>
      </p:sp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5BEA6064-C716-480C-A173-BCD38C96EB19}"/>
              </a:ext>
            </a:extLst>
          </p:cNvPr>
          <p:cNvSpPr/>
          <p:nvPr/>
        </p:nvSpPr>
        <p:spPr>
          <a:xfrm>
            <a:off x="4092772" y="1228601"/>
            <a:ext cx="2195311" cy="619795"/>
          </a:xfrm>
          <a:prstGeom prst="flowChartAlternate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어려웠던 점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90FB177-8705-4E5B-AACB-1210D91CD8BD}"/>
              </a:ext>
            </a:extLst>
          </p:cNvPr>
          <p:cNvSpPr/>
          <p:nvPr/>
        </p:nvSpPr>
        <p:spPr>
          <a:xfrm>
            <a:off x="4065786" y="5100398"/>
            <a:ext cx="7183877" cy="8538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numCol="2" spcCol="360000" rtlCol="0" anchor="ctr"/>
          <a:lstStyle/>
          <a:p>
            <a:pPr marL="342900" lvl="0" indent="-342900" fontAlgn="base" latinLnBrk="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완성도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342900" lvl="0" indent="-342900" fontAlgn="base" latinLnBrk="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처음부터 다시</a:t>
            </a:r>
            <a:r>
              <a:rPr lang="en-US" altLang="ko-KR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?</a:t>
            </a:r>
          </a:p>
        </p:txBody>
      </p:sp>
      <p:sp>
        <p:nvSpPr>
          <p:cNvPr id="25" name="순서도: 대체 처리 24">
            <a:extLst>
              <a:ext uri="{FF2B5EF4-FFF2-40B4-BE49-F238E27FC236}">
                <a16:creationId xmlns:a16="http://schemas.microsoft.com/office/drawing/2014/main" id="{1197E351-E07E-469C-9402-901BCB944B36}"/>
              </a:ext>
            </a:extLst>
          </p:cNvPr>
          <p:cNvSpPr/>
          <p:nvPr/>
        </p:nvSpPr>
        <p:spPr>
          <a:xfrm>
            <a:off x="4092772" y="4480814"/>
            <a:ext cx="2195311" cy="619795"/>
          </a:xfrm>
          <a:prstGeom prst="flowChartAlternate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개선사항</a:t>
            </a:r>
          </a:p>
        </p:txBody>
      </p:sp>
    </p:spTree>
    <p:extLst>
      <p:ext uri="{BB962C8B-B14F-4D97-AF65-F5344CB8AC3E}">
        <p14:creationId xmlns:p14="http://schemas.microsoft.com/office/powerpoint/2010/main" val="8433407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29BBFBB-920E-4FE2-9698-C62F650A369A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D8721AA-7A78-4379-A5BC-7B4F0726FC66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7CA4320-A3FB-41C7-8421-3E3B69FEB68A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4C5E1A2-8F50-4FFE-BEC8-08ECDAC79221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F50491-B13D-43DA-863D-9EF5A63AECF7}"/>
              </a:ext>
            </a:extLst>
          </p:cNvPr>
          <p:cNvSpPr txBox="1"/>
          <p:nvPr/>
        </p:nvSpPr>
        <p:spPr>
          <a:xfrm>
            <a:off x="3020290" y="501653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22AC1-497B-48B5-B128-F22CA50EE6C4}"/>
              </a:ext>
            </a:extLst>
          </p:cNvPr>
          <p:cNvSpPr txBox="1"/>
          <p:nvPr/>
        </p:nvSpPr>
        <p:spPr>
          <a:xfrm>
            <a:off x="3020290" y="1841464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경청해 주셔서 감사합니다</a:t>
            </a:r>
            <a:r>
              <a:rPr lang="en-US" altLang="ko-KR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EA90F4-DFC1-4557-B899-A63461FCC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07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수행경과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C8C5B61-B75C-36E5-C990-1E59BCCB3C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61868" y="1825625"/>
            <a:ext cx="3934263" cy="4351338"/>
          </a:xfrm>
        </p:spPr>
      </p:pic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84880ECF-D2E4-4F3F-B435-82A498ECB6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메인페이지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회원가입 클릭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회원가입하는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방법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F9F089-9155-415F-AF14-8F0587ACE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5" y="135741"/>
            <a:ext cx="1810823" cy="3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03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사용자 지정 1">
      <a:majorFont>
        <a:latin typeface="휴먼편지체"/>
        <a:ea typeface="휴먼편지체"/>
        <a:cs typeface=""/>
      </a:majorFont>
      <a:minorFont>
        <a:latin typeface="맑은 고딕"/>
        <a:ea typeface="휴먼편지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2284</TotalTime>
  <Words>1682</Words>
  <Application>Microsoft Office PowerPoint</Application>
  <PresentationFormat>와이드스크린</PresentationFormat>
  <Paragraphs>451</Paragraphs>
  <Slides>87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94" baseType="lpstr">
      <vt:lpstr>G마켓 산스 TTF Light</vt:lpstr>
      <vt:lpstr>맑은 고딕</vt:lpstr>
      <vt:lpstr>휴먼편지체</vt:lpstr>
      <vt:lpstr>Arial</vt:lpstr>
      <vt:lpstr>Arial Black</vt:lpstr>
      <vt:lpstr>Wingdings</vt:lpstr>
      <vt:lpstr>Office 테마</vt:lpstr>
      <vt:lpstr>예약 중개 플랫폼 “모두의 예약＂</vt:lpstr>
      <vt:lpstr>목차</vt:lpstr>
      <vt:lpstr>PowerPoint 프레젠테이션</vt:lpstr>
      <vt:lpstr>개발환경</vt:lpstr>
      <vt:lpstr>개발환경</vt:lpstr>
      <vt:lpstr>팀 구성 및 역할</vt:lpstr>
      <vt:lpstr>프로젝트 수행경과</vt:lpstr>
      <vt:lpstr>프로젝트 수행경과</vt:lpstr>
      <vt:lpstr>프로젝트 수행경과</vt:lpstr>
      <vt:lpstr>PowerPoint 프레젠테이션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PowerPoint 프레젠테이션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 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서비스 항목(사업자) – 등록 </vt:lpstr>
      <vt:lpstr>서비스 항목(사업자) –관리</vt:lpstr>
      <vt:lpstr>서비스 항목(사업자) –관리</vt:lpstr>
      <vt:lpstr>서비스 항목(사업자) – 수정 </vt:lpstr>
      <vt:lpstr>서비스 이용후기 - 구매자</vt:lpstr>
      <vt:lpstr>서비스 이용후기 - 구매자</vt:lpstr>
      <vt:lpstr>서비스 이용후기 - 구매자</vt:lpstr>
      <vt:lpstr>서비스 이용후기 - 사업자</vt:lpstr>
      <vt:lpstr>서비스 이용후기 - 사업자</vt:lpstr>
      <vt:lpstr>서비스 이용후기 - 사업자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tj-bu-702-07</dc:creator>
  <cp:lastModifiedBy>Richard Stanley</cp:lastModifiedBy>
  <cp:revision>152</cp:revision>
  <dcterms:created xsi:type="dcterms:W3CDTF">2024-09-24T03:44:44Z</dcterms:created>
  <dcterms:modified xsi:type="dcterms:W3CDTF">2024-10-21T15:13:22Z</dcterms:modified>
</cp:coreProperties>
</file>